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3.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4.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theme/theme29.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30.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3.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4.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5.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6.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6" r:id="rId2"/>
    <p:sldMasterId id="2147483654" r:id="rId3"/>
    <p:sldMasterId id="2147483660" r:id="rId4"/>
    <p:sldMasterId id="2147483869" r:id="rId5"/>
    <p:sldMasterId id="2147490945" r:id="rId6"/>
    <p:sldMasterId id="2147494240" r:id="rId7"/>
    <p:sldMasterId id="2147496285" r:id="rId8"/>
    <p:sldMasterId id="2147496297" r:id="rId9"/>
    <p:sldMasterId id="2147496309" r:id="rId10"/>
    <p:sldMasterId id="2147496321" r:id="rId11"/>
    <p:sldMasterId id="2147496333" r:id="rId12"/>
    <p:sldMasterId id="2147496345" r:id="rId13"/>
    <p:sldMasterId id="2147496436" r:id="rId14"/>
    <p:sldMasterId id="2147496448" r:id="rId15"/>
    <p:sldMasterId id="2147496460" r:id="rId16"/>
    <p:sldMasterId id="2147496472" r:id="rId17"/>
    <p:sldMasterId id="2147496496" r:id="rId18"/>
    <p:sldMasterId id="2147496508" r:id="rId19"/>
    <p:sldMasterId id="2147496557" r:id="rId20"/>
    <p:sldMasterId id="2147496571" r:id="rId21"/>
    <p:sldMasterId id="2147496573" r:id="rId22"/>
    <p:sldMasterId id="2147496575" r:id="rId23"/>
    <p:sldMasterId id="2147496578" r:id="rId24"/>
    <p:sldMasterId id="2147496592" r:id="rId25"/>
    <p:sldMasterId id="2147496605" r:id="rId26"/>
    <p:sldMasterId id="2147496617" r:id="rId27"/>
    <p:sldMasterId id="2147496620" r:id="rId28"/>
    <p:sldMasterId id="2147496632" r:id="rId29"/>
    <p:sldMasterId id="2147496634" r:id="rId30"/>
    <p:sldMasterId id="2147496646" r:id="rId31"/>
    <p:sldMasterId id="2147496658" r:id="rId32"/>
    <p:sldMasterId id="2147496670" r:id="rId33"/>
    <p:sldMasterId id="2147496682" r:id="rId34"/>
    <p:sldMasterId id="2147496695" r:id="rId35"/>
    <p:sldMasterId id="2147496708" r:id="rId36"/>
    <p:sldMasterId id="2147496724" r:id="rId37"/>
  </p:sldMasterIdLst>
  <p:notesMasterIdLst>
    <p:notesMasterId r:id="rId147"/>
  </p:notesMasterIdLst>
  <p:sldIdLst>
    <p:sldId id="3752" r:id="rId38"/>
    <p:sldId id="3753" r:id="rId39"/>
    <p:sldId id="2384" r:id="rId40"/>
    <p:sldId id="2380" r:id="rId41"/>
    <p:sldId id="2385" r:id="rId42"/>
    <p:sldId id="2382" r:id="rId43"/>
    <p:sldId id="2386" r:id="rId44"/>
    <p:sldId id="432" r:id="rId45"/>
    <p:sldId id="2381" r:id="rId46"/>
    <p:sldId id="433" r:id="rId47"/>
    <p:sldId id="3757" r:id="rId48"/>
    <p:sldId id="415" r:id="rId49"/>
    <p:sldId id="270" r:id="rId50"/>
    <p:sldId id="335" r:id="rId51"/>
    <p:sldId id="303" r:id="rId52"/>
    <p:sldId id="416" r:id="rId53"/>
    <p:sldId id="2387" r:id="rId54"/>
    <p:sldId id="434" r:id="rId55"/>
    <p:sldId id="1141" r:id="rId56"/>
    <p:sldId id="2379" r:id="rId57"/>
    <p:sldId id="403" r:id="rId58"/>
    <p:sldId id="3758" r:id="rId59"/>
    <p:sldId id="3762" r:id="rId60"/>
    <p:sldId id="2388" r:id="rId61"/>
    <p:sldId id="494" r:id="rId62"/>
    <p:sldId id="301" r:id="rId63"/>
    <p:sldId id="302" r:id="rId64"/>
    <p:sldId id="295" r:id="rId65"/>
    <p:sldId id="3863" r:id="rId66"/>
    <p:sldId id="2394" r:id="rId67"/>
    <p:sldId id="743" r:id="rId68"/>
    <p:sldId id="744" r:id="rId69"/>
    <p:sldId id="495" r:id="rId70"/>
    <p:sldId id="601" r:id="rId71"/>
    <p:sldId id="603" r:id="rId72"/>
    <p:sldId id="611" r:id="rId73"/>
    <p:sldId id="771" r:id="rId74"/>
    <p:sldId id="809" r:id="rId75"/>
    <p:sldId id="810" r:id="rId76"/>
    <p:sldId id="496" r:id="rId77"/>
    <p:sldId id="796" r:id="rId78"/>
    <p:sldId id="5336" r:id="rId79"/>
    <p:sldId id="497" r:id="rId80"/>
    <p:sldId id="264" r:id="rId81"/>
    <p:sldId id="498" r:id="rId82"/>
    <p:sldId id="618" r:id="rId83"/>
    <p:sldId id="623" r:id="rId84"/>
    <p:sldId id="629" r:id="rId85"/>
    <p:sldId id="304" r:id="rId86"/>
    <p:sldId id="477" r:id="rId87"/>
    <p:sldId id="499" r:id="rId88"/>
    <p:sldId id="748" r:id="rId89"/>
    <p:sldId id="761" r:id="rId90"/>
    <p:sldId id="762" r:id="rId91"/>
    <p:sldId id="276" r:id="rId92"/>
    <p:sldId id="501" r:id="rId93"/>
    <p:sldId id="474" r:id="rId94"/>
    <p:sldId id="504" r:id="rId95"/>
    <p:sldId id="676" r:id="rId96"/>
    <p:sldId id="833" r:id="rId97"/>
    <p:sldId id="836" r:id="rId98"/>
    <p:sldId id="838" r:id="rId99"/>
    <p:sldId id="840" r:id="rId100"/>
    <p:sldId id="841" r:id="rId101"/>
    <p:sldId id="2401" r:id="rId102"/>
    <p:sldId id="505" r:id="rId103"/>
    <p:sldId id="975" r:id="rId104"/>
    <p:sldId id="988" r:id="rId105"/>
    <p:sldId id="989" r:id="rId106"/>
    <p:sldId id="506" r:id="rId107"/>
    <p:sldId id="2395" r:id="rId108"/>
    <p:sldId id="791" r:id="rId109"/>
    <p:sldId id="1093" r:id="rId110"/>
    <p:sldId id="1094" r:id="rId111"/>
    <p:sldId id="1095" r:id="rId112"/>
    <p:sldId id="508" r:id="rId113"/>
    <p:sldId id="1100" r:id="rId114"/>
    <p:sldId id="509" r:id="rId115"/>
    <p:sldId id="1081" r:id="rId116"/>
    <p:sldId id="510" r:id="rId117"/>
    <p:sldId id="1087" r:id="rId118"/>
    <p:sldId id="511" r:id="rId119"/>
    <p:sldId id="3759" r:id="rId120"/>
    <p:sldId id="2396" r:id="rId121"/>
    <p:sldId id="1029" r:id="rId122"/>
    <p:sldId id="1041" r:id="rId123"/>
    <p:sldId id="961" r:id="rId124"/>
    <p:sldId id="972" r:id="rId125"/>
    <p:sldId id="882" r:id="rId126"/>
    <p:sldId id="513" r:id="rId127"/>
    <p:sldId id="902" r:id="rId128"/>
    <p:sldId id="905" r:id="rId129"/>
    <p:sldId id="918" r:id="rId130"/>
    <p:sldId id="887" r:id="rId131"/>
    <p:sldId id="892" r:id="rId132"/>
    <p:sldId id="514" r:id="rId133"/>
    <p:sldId id="2397" r:id="rId134"/>
    <p:sldId id="939" r:id="rId135"/>
    <p:sldId id="952" r:id="rId136"/>
    <p:sldId id="930" r:id="rId137"/>
    <p:sldId id="2418" r:id="rId138"/>
    <p:sldId id="3761" r:id="rId139"/>
    <p:sldId id="3760" r:id="rId140"/>
    <p:sldId id="431" r:id="rId141"/>
    <p:sldId id="377" r:id="rId142"/>
    <p:sldId id="378" r:id="rId143"/>
    <p:sldId id="379" r:id="rId144"/>
    <p:sldId id="2374" r:id="rId145"/>
    <p:sldId id="2375" r:id="rId14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4998"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099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6497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1998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74953" algn="l" defTabSz="454998" rtl="0" eaLnBrk="1" latinLnBrk="0" hangingPunct="1">
      <a:defRPr sz="2400" kern="1200">
        <a:solidFill>
          <a:schemeClr val="tx1"/>
        </a:solidFill>
        <a:latin typeface="Times New Roman" charset="0"/>
        <a:ea typeface="ＭＳ Ｐゴシック" charset="0"/>
        <a:cs typeface="ＭＳ Ｐゴシック" charset="0"/>
      </a:defRPr>
    </a:lvl6pPr>
    <a:lvl7pPr marL="2729942" algn="l" defTabSz="454998" rtl="0" eaLnBrk="1" latinLnBrk="0" hangingPunct="1">
      <a:defRPr sz="2400" kern="1200">
        <a:solidFill>
          <a:schemeClr val="tx1"/>
        </a:solidFill>
        <a:latin typeface="Times New Roman" charset="0"/>
        <a:ea typeface="ＭＳ Ｐゴシック" charset="0"/>
        <a:cs typeface="ＭＳ Ｐゴシック" charset="0"/>
      </a:defRPr>
    </a:lvl7pPr>
    <a:lvl8pPr marL="3184932" algn="l" defTabSz="454998" rtl="0" eaLnBrk="1" latinLnBrk="0" hangingPunct="1">
      <a:defRPr sz="2400" kern="1200">
        <a:solidFill>
          <a:schemeClr val="tx1"/>
        </a:solidFill>
        <a:latin typeface="Times New Roman" charset="0"/>
        <a:ea typeface="ＭＳ Ｐゴシック" charset="0"/>
        <a:cs typeface="ＭＳ Ｐゴシック" charset="0"/>
      </a:defRPr>
    </a:lvl8pPr>
    <a:lvl9pPr marL="3639924" algn="l" defTabSz="454998"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1066FAD-9498-D041-AF2B-CEE0DD3ACA62}">
          <p14:sldIdLst>
            <p14:sldId id="3752"/>
            <p14:sldId id="3753"/>
            <p14:sldId id="2384"/>
            <p14:sldId id="2380"/>
            <p14:sldId id="2385"/>
            <p14:sldId id="2382"/>
            <p14:sldId id="2386"/>
            <p14:sldId id="432"/>
            <p14:sldId id="2381"/>
            <p14:sldId id="433"/>
            <p14:sldId id="3757"/>
            <p14:sldId id="415"/>
            <p14:sldId id="270"/>
            <p14:sldId id="335"/>
            <p14:sldId id="303"/>
            <p14:sldId id="416"/>
            <p14:sldId id="2387"/>
            <p14:sldId id="434"/>
            <p14:sldId id="1141"/>
            <p14:sldId id="2379"/>
            <p14:sldId id="403"/>
            <p14:sldId id="3758"/>
            <p14:sldId id="3762"/>
            <p14:sldId id="2388"/>
          </p14:sldIdLst>
        </p14:section>
        <p14:section name="Chapter" id="{A282B590-FA18-7146-9700-12F0AA77925C}">
          <p14:sldIdLst>
            <p14:sldId id="494"/>
            <p14:sldId id="301"/>
            <p14:sldId id="302"/>
            <p14:sldId id="295"/>
            <p14:sldId id="3863"/>
            <p14:sldId id="2394"/>
            <p14:sldId id="743"/>
            <p14:sldId id="744"/>
            <p14:sldId id="495"/>
            <p14:sldId id="601"/>
            <p14:sldId id="603"/>
            <p14:sldId id="611"/>
            <p14:sldId id="771"/>
            <p14:sldId id="809"/>
            <p14:sldId id="810"/>
            <p14:sldId id="496"/>
            <p14:sldId id="796"/>
            <p14:sldId id="5336"/>
            <p14:sldId id="497"/>
            <p14:sldId id="264"/>
            <p14:sldId id="498"/>
            <p14:sldId id="618"/>
            <p14:sldId id="623"/>
            <p14:sldId id="629"/>
            <p14:sldId id="304"/>
            <p14:sldId id="477"/>
            <p14:sldId id="499"/>
            <p14:sldId id="748"/>
            <p14:sldId id="761"/>
            <p14:sldId id="762"/>
            <p14:sldId id="276"/>
            <p14:sldId id="501"/>
            <p14:sldId id="474"/>
            <p14:sldId id="504"/>
            <p14:sldId id="676"/>
            <p14:sldId id="833"/>
            <p14:sldId id="836"/>
            <p14:sldId id="838"/>
            <p14:sldId id="840"/>
            <p14:sldId id="841"/>
            <p14:sldId id="2401"/>
            <p14:sldId id="505"/>
            <p14:sldId id="975"/>
            <p14:sldId id="988"/>
            <p14:sldId id="989"/>
            <p14:sldId id="506"/>
            <p14:sldId id="2395"/>
            <p14:sldId id="791"/>
            <p14:sldId id="1093"/>
            <p14:sldId id="1094"/>
            <p14:sldId id="1095"/>
            <p14:sldId id="508"/>
            <p14:sldId id="1100"/>
            <p14:sldId id="509"/>
            <p14:sldId id="1081"/>
            <p14:sldId id="510"/>
            <p14:sldId id="1087"/>
            <p14:sldId id="511"/>
            <p14:sldId id="3759"/>
            <p14:sldId id="2396"/>
            <p14:sldId id="1029"/>
            <p14:sldId id="1041"/>
            <p14:sldId id="961"/>
            <p14:sldId id="972"/>
            <p14:sldId id="882"/>
            <p14:sldId id="513"/>
            <p14:sldId id="902"/>
            <p14:sldId id="905"/>
            <p14:sldId id="918"/>
            <p14:sldId id="887"/>
            <p14:sldId id="892"/>
            <p14:sldId id="514"/>
            <p14:sldId id="2397"/>
            <p14:sldId id="939"/>
            <p14:sldId id="952"/>
            <p14:sldId id="930"/>
          </p14:sldIdLst>
        </p14:section>
        <p14:section name="Conclusion" id="{36BD727F-E005-224F-B977-E96084FF7CEE}">
          <p14:sldIdLst>
            <p14:sldId id="2418"/>
            <p14:sldId id="3761"/>
            <p14:sldId id="3760"/>
            <p14:sldId id="431"/>
            <p14:sldId id="377"/>
            <p14:sldId id="378"/>
            <p14:sldId id="379"/>
            <p14:sldId id="2374"/>
            <p14:sldId id="23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7D"/>
    <a:srgbClr val="EB2006"/>
    <a:srgbClr val="0488EF"/>
    <a:srgbClr val="D0D6FF"/>
    <a:srgbClr val="313131"/>
    <a:srgbClr val="FFFCF3"/>
    <a:srgbClr val="969696"/>
    <a:srgbClr val="8F0D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18"/>
    <p:restoredTop sz="77474"/>
  </p:normalViewPr>
  <p:slideViewPr>
    <p:cSldViewPr>
      <p:cViewPr varScale="1">
        <p:scale>
          <a:sx n="101" d="100"/>
          <a:sy n="101" d="100"/>
        </p:scale>
        <p:origin x="200" y="496"/>
      </p:cViewPr>
      <p:guideLst>
        <p:guide orient="horz" pos="2160"/>
        <p:guide pos="2880"/>
      </p:guideLst>
    </p:cSldViewPr>
  </p:slideViewPr>
  <p:outlineViewPr>
    <p:cViewPr>
      <p:scale>
        <a:sx n="33" d="100"/>
        <a:sy n="33" d="100"/>
      </p:scale>
      <p:origin x="0" y="15656"/>
    </p:cViewPr>
  </p:outlineViewPr>
  <p:notesTextViewPr>
    <p:cViewPr>
      <p:scale>
        <a:sx n="100" d="100"/>
        <a:sy n="100" d="100"/>
      </p:scale>
      <p:origin x="0" y="0"/>
    </p:cViewPr>
  </p:notesTextViewPr>
  <p:sorterViewPr>
    <p:cViewPr varScale="1">
      <p:scale>
        <a:sx n="50" d="100"/>
        <a:sy n="50" d="100"/>
      </p:scale>
      <p:origin x="0" y="96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5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61" Type="http://schemas.openxmlformats.org/officeDocument/2006/relationships/slide" Target="slides/slide24.xml"/><Relationship Id="rId82"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image" Target="../media/image73.png"/><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8262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ADD456C3-71BC-CD47-A411-B0D1A05D2059}" type="slidenum">
              <a:rPr lang="en-US"/>
              <a:pPr>
                <a:defRPr/>
              </a:pPr>
              <a:t>‹#›</a:t>
            </a:fld>
            <a:endParaRPr lang="en-US"/>
          </a:p>
        </p:txBody>
      </p:sp>
    </p:spTree>
    <p:extLst>
      <p:ext uri="{BB962C8B-B14F-4D97-AF65-F5344CB8AC3E}">
        <p14:creationId xmlns:p14="http://schemas.microsoft.com/office/powerpoint/2010/main" val="2247613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4998"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09996"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3pPr>
    <a:lvl4pPr marL="1364972"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4pPr>
    <a:lvl5pPr marL="1819980" algn="l" rtl="0" eaLnBrk="0" fontAlgn="base" hangingPunct="0">
      <a:spcBef>
        <a:spcPct val="30000"/>
      </a:spcBef>
      <a:spcAft>
        <a:spcPct val="0"/>
      </a:spcAft>
      <a:defRPr sz="1200" kern="1200">
        <a:solidFill>
          <a:schemeClr val="tx1"/>
        </a:solidFill>
        <a:latin typeface="Times New Roman" pitchFamily="-108" charset="0"/>
        <a:ea typeface="ＭＳ Ｐゴシック" pitchFamily="34" charset="-128"/>
        <a:cs typeface="Geneva" charset="0"/>
      </a:defRPr>
    </a:lvl5pPr>
    <a:lvl6pPr marL="2274953" algn="l" defTabSz="454998" rtl="0" eaLnBrk="1" latinLnBrk="0" hangingPunct="1">
      <a:defRPr sz="1200" kern="1200">
        <a:solidFill>
          <a:schemeClr val="tx1"/>
        </a:solidFill>
        <a:latin typeface="+mn-lt"/>
        <a:ea typeface="+mn-ea"/>
        <a:cs typeface="+mn-cs"/>
      </a:defRPr>
    </a:lvl6pPr>
    <a:lvl7pPr marL="2729942" algn="l" defTabSz="454998" rtl="0" eaLnBrk="1" latinLnBrk="0" hangingPunct="1">
      <a:defRPr sz="1200" kern="1200">
        <a:solidFill>
          <a:schemeClr val="tx1"/>
        </a:solidFill>
        <a:latin typeface="+mn-lt"/>
        <a:ea typeface="+mn-ea"/>
        <a:cs typeface="+mn-cs"/>
      </a:defRPr>
    </a:lvl7pPr>
    <a:lvl8pPr marL="3184932" algn="l" defTabSz="454998" rtl="0" eaLnBrk="1" latinLnBrk="0" hangingPunct="1">
      <a:defRPr sz="1200" kern="1200">
        <a:solidFill>
          <a:schemeClr val="tx1"/>
        </a:solidFill>
        <a:latin typeface="+mn-lt"/>
        <a:ea typeface="+mn-ea"/>
        <a:cs typeface="+mn-cs"/>
      </a:defRPr>
    </a:lvl8pPr>
    <a:lvl9pPr marL="3639924" algn="l" defTabSz="4549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9832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How do you think you got this life?</a:t>
            </a:r>
          </a:p>
          <a:p>
            <a:r>
              <a:rPr lang="en-US" dirty="0">
                <a:latin typeface="Arial" panose="020B0604020202020204" pitchFamily="34" charset="0"/>
                <a:cs typeface="Arial" panose="020B0604020202020204" pitchFamily="34" charset="0"/>
              </a:rPr>
              <a:t>Do you feel you need to be good enough to go to God?</a:t>
            </a:r>
          </a:p>
          <a:p>
            <a:r>
              <a:rPr lang="en-US" dirty="0">
                <a:latin typeface="Arial" panose="020B0604020202020204" pitchFamily="34" charset="0"/>
                <a:cs typeface="Arial" panose="020B0604020202020204" pitchFamily="34" charset="0"/>
              </a:rPr>
              <a:t>Do you think certain sins keep you out of heaven (LGBT)?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995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What can a person do to live forever?</a:t>
            </a:r>
            <a:r>
              <a:rPr lang="en-SG" dirty="0">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We have been making our way through the entire Bible with one sermon per book. Today we come to the 61</a:t>
            </a:r>
            <a:r>
              <a:rPr lang="en-US" sz="1200" kern="1200" baseline="30000" dirty="0">
                <a:solidFill>
                  <a:schemeClr val="tx1"/>
                </a:solidFill>
                <a:effectLst/>
                <a:latin typeface="Arial" panose="020B0604020202020204" pitchFamily="34" charset="0"/>
                <a:ea typeface="ＭＳ Ｐゴシック" pitchFamily="-108" charset="-128"/>
                <a:cs typeface="Arial" panose="020B0604020202020204" pitchFamily="34" charset="0"/>
              </a:rPr>
              <a:t>st</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book—the Gospel of John. John’s gospel has been often called the Supplemental Gospel since it was written last.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12</a:t>
            </a:fld>
            <a:endParaRPr lang="en-US"/>
          </a:p>
        </p:txBody>
      </p:sp>
    </p:spTree>
    <p:extLst>
      <p:ext uri="{BB962C8B-B14F-4D97-AF65-F5344CB8AC3E}">
        <p14:creationId xmlns:p14="http://schemas.microsoft.com/office/powerpoint/2010/main" val="79101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F956DD-E959-9F4B-A60D-931BEBD59A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9298" name="Rectangle 2"/>
          <p:cNvSpPr>
            <a:spLocks noGrp="1" noRot="1" noChangeAspect="1" noChangeArrowheads="1" noTextEdit="1"/>
          </p:cNvSpPr>
          <p:nvPr>
            <p:ph type="sldImg"/>
          </p:nvPr>
        </p:nvSpPr>
        <p:spPr>
          <a:xfrm>
            <a:off x="1143000" y="685800"/>
            <a:ext cx="4572000" cy="3429000"/>
          </a:xfrm>
          <a:ln/>
        </p:spPr>
      </p:sp>
      <p:sp>
        <p:nvSpPr>
          <p:cNvPr id="439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The other gospels had different goals and were mostly written for Christians. Yet John wrote from Ephesus to unbelieving Gentiles initially in his own location at Ephesus.</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0172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Signs are important in our lives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14</a:t>
            </a:fld>
            <a:endParaRPr lang="en-US"/>
          </a:p>
        </p:txBody>
      </p:sp>
    </p:spTree>
    <p:extLst>
      <p:ext uri="{BB962C8B-B14F-4D97-AF65-F5344CB8AC3E}">
        <p14:creationId xmlns:p14="http://schemas.microsoft.com/office/powerpoint/2010/main" val="113898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F6A50C-E665-B74C-A639-4201BDFE182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xfrm>
            <a:off x="1143000" y="685800"/>
            <a:ext cx="4572000" cy="3429000"/>
          </a:xfrm>
          <a:ln/>
        </p:spPr>
      </p:sp>
      <p:sp>
        <p:nvSpPr>
          <p:cNvPr id="444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Likewise, John gives nine signs of God’s love.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2863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71EDAE-4259-D84D-BFB2-5A430F69440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8514" name="Rectangle 1026"/>
          <p:cNvSpPr>
            <a:spLocks noGrp="1" noRot="1" noChangeAspect="1" noChangeArrowheads="1" noTextEdit="1"/>
          </p:cNvSpPr>
          <p:nvPr>
            <p:ph type="sldImg"/>
          </p:nvPr>
        </p:nvSpPr>
        <p:spPr>
          <a:xfrm>
            <a:off x="1143000" y="685800"/>
            <a:ext cx="4572000" cy="3429000"/>
          </a:xfrm>
          <a:ln/>
        </p:spPr>
      </p:sp>
      <p:sp>
        <p:nvSpPr>
          <p:cNvPr id="4485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Six of the nine are unique to John and not found in Matthew, Mark, or Luke. Why?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000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John 20:30-31 explicitly notes that John’s gospel was composed to give non-Christians all that they needed to obtain eternal life. This is the only evangelistic gospel and is self-contained so that it has all that you would need to know to become a Christian</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288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key word is “believe,” which is used 87 times! John wrote after the others when the church was plagued with many opinions on how to obtain eternal life.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796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In this context, John was the last living disciple of Jesus and he said that eternal life was in Jesus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19</a:t>
            </a:fld>
            <a:endParaRPr lang="en-US"/>
          </a:p>
        </p:txBody>
      </p:sp>
    </p:spTree>
    <p:extLst>
      <p:ext uri="{BB962C8B-B14F-4D97-AF65-F5344CB8AC3E}">
        <p14:creationId xmlns:p14="http://schemas.microsoft.com/office/powerpoint/2010/main" val="167892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People have long searched for eternal life</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187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Rot="1" noChangeAspect="1" noChangeArrowheads="1" noTextEdit="1"/>
          </p:cNvSpPr>
          <p:nvPr>
            <p:ph type="sldImg"/>
          </p:nvPr>
        </p:nvSpPr>
        <p:spPr>
          <a:xfrm>
            <a:off x="1143000" y="685800"/>
            <a:ext cx="4572000" cy="3429000"/>
          </a:xfrm>
          <a:ln/>
        </p:spPr>
      </p:sp>
      <p:sp>
        <p:nvSpPr>
          <p:cNvPr id="450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Scholars debate whether John wrote in the 60s of the 90s. I think it was the early date, but the message is the same in either case. Both periods were times of persecution, apostasy, and heresy.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68997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51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513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One unique element in John is the repetition of Jesus saying, “I Am.” These 12 occurrences all point back to God telling Moses in Exodus 3:14 that he was the “I Am” who was sending him. In other words, each of these indicates that Jesus is God!</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123173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What can a person do to live forever?</a:t>
            </a:r>
            <a:r>
              <a:rPr lang="en-SG" dirty="0">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08" charset="-128"/>
                <a:cs typeface="ＭＳ Ｐゴシック" pitchFamily="-108" charset="-128"/>
              </a:rPr>
              <a:t>Some believed in Christ but most rejected him.</a:t>
            </a:r>
            <a:endParaRPr lang="en-US" dirty="0"/>
          </a:p>
        </p:txBody>
      </p:sp>
    </p:spTree>
    <p:extLst>
      <p:ext uri="{BB962C8B-B14F-4D97-AF65-F5344CB8AC3E}">
        <p14:creationId xmlns:p14="http://schemas.microsoft.com/office/powerpoint/2010/main" val="1130706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John was quite clear what he thought!</a:t>
            </a:r>
          </a:p>
        </p:txBody>
      </p:sp>
    </p:spTree>
    <p:extLst>
      <p:ext uri="{BB962C8B-B14F-4D97-AF65-F5344CB8AC3E}">
        <p14:creationId xmlns:p14="http://schemas.microsoft.com/office/powerpoint/2010/main" val="2002611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C530A5-01A0-7542-B7B0-0B2683B155A5}" type="slidenum">
              <a:rPr lang="en-US" sz="1200"/>
              <a:pPr eaLnBrk="1" hangingPunct="1"/>
              <a:t>26</a:t>
            </a:fld>
            <a:endParaRPr lang="en-US" sz="1200"/>
          </a:p>
        </p:txBody>
      </p:sp>
      <p:sp>
        <p:nvSpPr>
          <p:cNvPr id="478210" name="Rectangle 2"/>
          <p:cNvSpPr>
            <a:spLocks noGrp="1" noRot="1" noChangeAspect="1" noChangeArrowheads="1" noTextEdit="1"/>
          </p:cNvSpPr>
          <p:nvPr>
            <p:ph type="sldImg"/>
          </p:nvPr>
        </p:nvSpPr>
        <p:spPr>
          <a:xfrm>
            <a:off x="1143000" y="685800"/>
            <a:ext cx="4572000" cy="3429000"/>
          </a:xfrm>
          <a:ln/>
        </p:spPr>
      </p:sp>
      <p:sp>
        <p:nvSpPr>
          <p:cNvPr id="478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9828F6-8F71-7B44-98A1-987B82C9BC14}" type="slidenum">
              <a:rPr lang="en-US" sz="1200"/>
              <a:pPr eaLnBrk="1" hangingPunct="1"/>
              <a:t>27</a:t>
            </a:fld>
            <a:endParaRPr lang="en-US" sz="1200"/>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00477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Belief in the Fountain of Youth has captured the minds of explorers over the ages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370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3738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EAC34F-7844-694C-9E78-C739A2E8982F}" type="slidenum">
              <a:rPr lang="en-US" sz="1200"/>
              <a:pPr eaLnBrk="1" hangingPunct="1"/>
              <a:t>44</a:t>
            </a:fld>
            <a:endParaRPr lang="en-US" sz="1200"/>
          </a:p>
        </p:txBody>
      </p:sp>
      <p:sp>
        <p:nvSpPr>
          <p:cNvPr id="508930" name="Rectangle 2"/>
          <p:cNvSpPr>
            <a:spLocks noGrp="1" noRot="1" noChangeAspect="1" noChangeArrowheads="1" noTextEdit="1"/>
          </p:cNvSpPr>
          <p:nvPr>
            <p:ph type="sldImg"/>
          </p:nvPr>
        </p:nvSpPr>
        <p:spPr>
          <a:xfrm>
            <a:off x="1143000" y="685800"/>
            <a:ext cx="4572000" cy="3429000"/>
          </a:xfrm>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Most rejected Jesus as the Son of God (5:1–12:50).</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DD456C3-71BC-CD47-A411-B0D1A05D2059}" type="slidenum">
              <a:rPr lang="en-US" smtClean="0"/>
              <a:pPr>
                <a:defRPr/>
              </a:pPr>
              <a:t>45</a:t>
            </a:fld>
            <a:endParaRPr lang="en-US"/>
          </a:p>
        </p:txBody>
      </p:sp>
    </p:spTree>
    <p:extLst>
      <p:ext uri="{BB962C8B-B14F-4D97-AF65-F5344CB8AC3E}">
        <p14:creationId xmlns:p14="http://schemas.microsoft.com/office/powerpoint/2010/main" val="1832881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Medieval Age imagined it in paintings…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944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A639B7-A910-2542-B8B7-E34C6D0C4FC3}" type="slidenum">
              <a:rPr lang="en-US" sz="1200"/>
              <a:pPr eaLnBrk="1" hangingPunct="1"/>
              <a:t>49</a:t>
            </a:fld>
            <a:endParaRPr lang="en-US" sz="1200"/>
          </a:p>
        </p:txBody>
      </p:sp>
      <p:sp>
        <p:nvSpPr>
          <p:cNvPr id="521218" name="Rectangle 1026"/>
          <p:cNvSpPr>
            <a:spLocks noGrp="1" noRot="1" noChangeAspect="1" noChangeArrowheads="1" noTextEdit="1"/>
          </p:cNvSpPr>
          <p:nvPr>
            <p:ph type="sldImg"/>
          </p:nvPr>
        </p:nvSpPr>
        <p:spPr>
          <a:xfrm>
            <a:off x="1143000" y="685800"/>
            <a:ext cx="4572000" cy="3429000"/>
          </a:xfrm>
          <a:ln/>
        </p:spPr>
      </p:sp>
      <p:sp>
        <p:nvSpPr>
          <p:cNvPr id="52121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68526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41518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…and the Spanish explorer Ponce de Leon drank his way around the Florida coast to find the legendary fountain of youth.</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4338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339960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69773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Jesus actually had prepared them for his absence in John 14. He told them that he would send the Spirit!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047490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indwelling is PERMANENT (forever) and for ALL believers!</a:t>
            </a:r>
          </a:p>
        </p:txBody>
      </p:sp>
    </p:spTree>
    <p:extLst>
      <p:ext uri="{BB962C8B-B14F-4D97-AF65-F5344CB8AC3E}">
        <p14:creationId xmlns:p14="http://schemas.microsoft.com/office/powerpoint/2010/main" val="3679529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2921594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A06798-E156-E948-9ADC-7A69A8662D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776880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08" charset="0"/>
                <a:ea typeface="ＭＳ Ｐゴシック" pitchFamily="-108" charset="-128"/>
                <a:cs typeface="ＭＳ Ｐゴシック" pitchFamily="-108" charset="-128"/>
              </a:rPr>
              <a:t>You can live forever when trust that Jesus paid for your sins and lives now.</a:t>
            </a:r>
            <a:endParaRPr lang="en-US" dirty="0"/>
          </a:p>
        </p:txBody>
      </p:sp>
    </p:spTree>
    <p:extLst>
      <p:ext uri="{BB962C8B-B14F-4D97-AF65-F5344CB8AC3E}">
        <p14:creationId xmlns:p14="http://schemas.microsoft.com/office/powerpoint/2010/main" val="1321518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252772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9923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More recently, freezing one’s body is one of the latest evidences of the desire for eternal life.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909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50093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07778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22374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266072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82706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22358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0063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6849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942405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4415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Some pay good money before they die to keep their body frozen with the hope that someday they can be awakened when death is conquered.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4979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44132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What can a person do to live forever?</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004077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08" charset="0"/>
                <a:ea typeface="ＭＳ Ｐゴシック" pitchFamily="-108" charset="-128"/>
                <a:cs typeface="ＭＳ Ｐゴシック" pitchFamily="-108" charset="-128"/>
              </a:rPr>
              <a:t>Some believed in Christ but most rejected him.</a:t>
            </a:r>
            <a:endParaRPr lang="en-US" dirty="0"/>
          </a:p>
        </p:txBody>
      </p:sp>
    </p:spTree>
    <p:extLst>
      <p:ext uri="{BB962C8B-B14F-4D97-AF65-F5344CB8AC3E}">
        <p14:creationId xmlns:p14="http://schemas.microsoft.com/office/powerpoint/2010/main" val="11307067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08" charset="0"/>
                <a:ea typeface="ＭＳ Ｐゴシック" pitchFamily="-108" charset="-128"/>
                <a:cs typeface="ＭＳ Ｐゴシック" pitchFamily="-108" charset="-128"/>
              </a:rPr>
              <a:t>You can live forever when trust that Jesus paid for your sins and lives now.</a:t>
            </a:r>
            <a:endParaRPr lang="en-US" dirty="0"/>
          </a:p>
        </p:txBody>
      </p:sp>
    </p:spTree>
    <p:extLst>
      <p:ext uri="{BB962C8B-B14F-4D97-AF65-F5344CB8AC3E}">
        <p14:creationId xmlns:p14="http://schemas.microsoft.com/office/powerpoint/2010/main" val="22706634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7840424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227321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In his nearly 600 page paperback that supposedly tells us the </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truth</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7575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89032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164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In short, people want to live forever. Even Ecclesiastes says that God has put eternity in the heart of every person</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49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Yes or no?</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82728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94505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28944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9206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36728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68772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97975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98738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65946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47937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75533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4012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27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9003388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9723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22929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90291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331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47414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59371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05893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8774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1802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729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2609663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21329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246714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46578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57434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49405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41825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23855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94913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370456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0718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pPr>
                <a:defRPr/>
              </a:pPr>
              <a:t>‹#›</a:t>
            </a:fld>
            <a:endParaRPr lang="en-US"/>
          </a:p>
        </p:txBody>
      </p:sp>
    </p:spTree>
    <p:extLst>
      <p:ext uri="{BB962C8B-B14F-4D97-AF65-F5344CB8AC3E}">
        <p14:creationId xmlns:p14="http://schemas.microsoft.com/office/powerpoint/2010/main" val="31827366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42630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7789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8305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19743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95933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03484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103"/>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110" indent="0" algn="ctr">
              <a:buNone/>
              <a:defRPr/>
            </a:lvl2pPr>
            <a:lvl3pPr marL="640213" indent="0" algn="ctr">
              <a:buNone/>
              <a:defRPr/>
            </a:lvl3pPr>
            <a:lvl4pPr marL="960319" indent="0" algn="ctr">
              <a:buNone/>
              <a:defRPr/>
            </a:lvl4pPr>
            <a:lvl5pPr marL="1280430" indent="0" algn="ctr">
              <a:buNone/>
              <a:defRPr/>
            </a:lvl5pPr>
            <a:lvl6pPr marL="1600540" indent="0" algn="ctr">
              <a:buNone/>
              <a:defRPr/>
            </a:lvl6pPr>
            <a:lvl7pPr marL="1920651" indent="0" algn="ctr">
              <a:buNone/>
              <a:defRPr/>
            </a:lvl7pPr>
            <a:lvl8pPr marL="2240759" indent="0" algn="ctr">
              <a:buNone/>
              <a:defRPr/>
            </a:lvl8pPr>
            <a:lvl9pPr marL="2560856"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13639311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8754039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6" y="4406428"/>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6" y="2907086"/>
            <a:ext cx="7772009" cy="1499316"/>
          </a:xfrm>
        </p:spPr>
        <p:txBody>
          <a:bodyPr anchor="b"/>
          <a:lstStyle>
            <a:lvl1pPr marL="0" indent="0">
              <a:buNone/>
              <a:defRPr sz="1400"/>
            </a:lvl1pPr>
            <a:lvl2pPr marL="320110" indent="0">
              <a:buNone/>
              <a:defRPr sz="1300"/>
            </a:lvl2pPr>
            <a:lvl3pPr marL="640213" indent="0">
              <a:buNone/>
              <a:defRPr sz="1100"/>
            </a:lvl3pPr>
            <a:lvl4pPr marL="960319" indent="0">
              <a:buNone/>
              <a:defRPr sz="1000"/>
            </a:lvl4pPr>
            <a:lvl5pPr marL="1280430" indent="0">
              <a:buNone/>
              <a:defRPr sz="1000"/>
            </a:lvl5pPr>
            <a:lvl6pPr marL="1600540" indent="0">
              <a:buNone/>
              <a:defRPr sz="1000"/>
            </a:lvl6pPr>
            <a:lvl7pPr marL="1920651" indent="0">
              <a:buNone/>
              <a:defRPr sz="1000"/>
            </a:lvl7pPr>
            <a:lvl8pPr marL="2240759" indent="0">
              <a:buNone/>
              <a:defRPr sz="1000"/>
            </a:lvl8pPr>
            <a:lvl9pPr marL="2560856"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8395858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5"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2427978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pPr>
                <a:defRPr/>
              </a:pPr>
              <a:t>‹#›</a:t>
            </a:fld>
            <a:endParaRPr lang="en-US"/>
          </a:p>
        </p:txBody>
      </p:sp>
    </p:spTree>
    <p:extLst>
      <p:ext uri="{BB962C8B-B14F-4D97-AF65-F5344CB8AC3E}">
        <p14:creationId xmlns:p14="http://schemas.microsoft.com/office/powerpoint/2010/main" val="2403163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54"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9" y="1535067"/>
            <a:ext cx="4040061" cy="639693"/>
          </a:xfrm>
        </p:spPr>
        <p:txBody>
          <a:bodyPr anchor="b"/>
          <a:lstStyle>
            <a:lvl1pPr marL="0" indent="0">
              <a:buNone/>
              <a:defRPr sz="1700" b="1"/>
            </a:lvl1pPr>
            <a:lvl2pPr marL="320110" indent="0">
              <a:buNone/>
              <a:defRPr sz="1400" b="1"/>
            </a:lvl2pPr>
            <a:lvl3pPr marL="640213" indent="0">
              <a:buNone/>
              <a:defRPr sz="1300" b="1"/>
            </a:lvl3pPr>
            <a:lvl4pPr marL="960319" indent="0">
              <a:buNone/>
              <a:defRPr sz="1100" b="1"/>
            </a:lvl4pPr>
            <a:lvl5pPr marL="1280430" indent="0">
              <a:buNone/>
              <a:defRPr sz="1100" b="1"/>
            </a:lvl5pPr>
            <a:lvl6pPr marL="1600540" indent="0">
              <a:buNone/>
              <a:defRPr sz="1100" b="1"/>
            </a:lvl6pPr>
            <a:lvl7pPr marL="1920651" indent="0">
              <a:buNone/>
              <a:defRPr sz="1100" b="1"/>
            </a:lvl7pPr>
            <a:lvl8pPr marL="2240759" indent="0">
              <a:buNone/>
              <a:defRPr sz="1100" b="1"/>
            </a:lvl8pPr>
            <a:lvl9pPr marL="2560856"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9"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110" indent="0">
              <a:buNone/>
              <a:defRPr sz="1400" b="1"/>
            </a:lvl2pPr>
            <a:lvl3pPr marL="640213" indent="0">
              <a:buNone/>
              <a:defRPr sz="1300" b="1"/>
            </a:lvl3pPr>
            <a:lvl4pPr marL="960319" indent="0">
              <a:buNone/>
              <a:defRPr sz="1100" b="1"/>
            </a:lvl4pPr>
            <a:lvl5pPr marL="1280430" indent="0">
              <a:buNone/>
              <a:defRPr sz="1100" b="1"/>
            </a:lvl5pPr>
            <a:lvl6pPr marL="1600540" indent="0">
              <a:buNone/>
              <a:defRPr sz="1100" b="1"/>
            </a:lvl6pPr>
            <a:lvl7pPr marL="1920651" indent="0">
              <a:buNone/>
              <a:defRPr sz="1100" b="1"/>
            </a:lvl7pPr>
            <a:lvl8pPr marL="2240759" indent="0">
              <a:buNone/>
              <a:defRPr sz="1100" b="1"/>
            </a:lvl8pPr>
            <a:lvl9pPr marL="256085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594894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18478876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3834785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54" y="1434565"/>
            <a:ext cx="3007439" cy="4691082"/>
          </a:xfrm>
        </p:spPr>
        <p:txBody>
          <a:bodyPr/>
          <a:lstStyle>
            <a:lvl1pPr marL="0" indent="0">
              <a:buNone/>
              <a:defRPr sz="1000"/>
            </a:lvl1pPr>
            <a:lvl2pPr marL="320110" indent="0">
              <a:buNone/>
              <a:defRPr sz="800"/>
            </a:lvl2pPr>
            <a:lvl3pPr marL="640213" indent="0">
              <a:buNone/>
              <a:defRPr sz="700"/>
            </a:lvl3pPr>
            <a:lvl4pPr marL="960319" indent="0">
              <a:buNone/>
              <a:defRPr sz="600"/>
            </a:lvl4pPr>
            <a:lvl5pPr marL="1280430" indent="0">
              <a:buNone/>
              <a:defRPr sz="600"/>
            </a:lvl5pPr>
            <a:lvl6pPr marL="1600540" indent="0">
              <a:buNone/>
              <a:defRPr sz="600"/>
            </a:lvl6pPr>
            <a:lvl7pPr marL="1920651" indent="0">
              <a:buNone/>
              <a:defRPr sz="600"/>
            </a:lvl7pPr>
            <a:lvl8pPr marL="2240759" indent="0">
              <a:buNone/>
              <a:defRPr sz="600"/>
            </a:lvl8pPr>
            <a:lvl9pPr marL="2560856"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48512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14"/>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51"/>
            <a:ext cx="5486846" cy="4115023"/>
          </a:xfrm>
        </p:spPr>
        <p:txBody>
          <a:bodyPr/>
          <a:lstStyle>
            <a:lvl1pPr marL="0" indent="0">
              <a:buNone/>
              <a:defRPr sz="2300"/>
            </a:lvl1pPr>
            <a:lvl2pPr marL="320110" indent="0">
              <a:buNone/>
              <a:defRPr sz="2000"/>
            </a:lvl2pPr>
            <a:lvl3pPr marL="640213" indent="0">
              <a:buNone/>
              <a:defRPr sz="1700"/>
            </a:lvl3pPr>
            <a:lvl4pPr marL="960319" indent="0">
              <a:buNone/>
              <a:defRPr sz="1400"/>
            </a:lvl4pPr>
            <a:lvl5pPr marL="1280430" indent="0">
              <a:buNone/>
              <a:defRPr sz="1400"/>
            </a:lvl5pPr>
            <a:lvl6pPr marL="1600540" indent="0">
              <a:buNone/>
              <a:defRPr sz="1400"/>
            </a:lvl6pPr>
            <a:lvl7pPr marL="1920651" indent="0">
              <a:buNone/>
              <a:defRPr sz="1400"/>
            </a:lvl7pPr>
            <a:lvl8pPr marL="2240759" indent="0">
              <a:buNone/>
              <a:defRPr sz="1400"/>
            </a:lvl8pPr>
            <a:lvl9pPr marL="2560856" indent="0">
              <a:buNone/>
              <a:defRPr sz="1400"/>
            </a:lvl9pPr>
          </a:lstStyle>
          <a:p>
            <a:endParaRPr lang="en-US"/>
          </a:p>
        </p:txBody>
      </p:sp>
      <p:sp>
        <p:nvSpPr>
          <p:cNvPr id="4" name="Text Placeholder 3"/>
          <p:cNvSpPr>
            <a:spLocks noGrp="1"/>
          </p:cNvSpPr>
          <p:nvPr>
            <p:ph type="body" sz="half" idx="2"/>
          </p:nvPr>
        </p:nvSpPr>
        <p:spPr>
          <a:xfrm>
            <a:off x="1791742" y="5367643"/>
            <a:ext cx="5486846" cy="804919"/>
          </a:xfrm>
        </p:spPr>
        <p:txBody>
          <a:bodyPr/>
          <a:lstStyle>
            <a:lvl1pPr marL="0" indent="0">
              <a:buNone/>
              <a:defRPr sz="1000"/>
            </a:lvl1pPr>
            <a:lvl2pPr marL="320110" indent="0">
              <a:buNone/>
              <a:defRPr sz="800"/>
            </a:lvl2pPr>
            <a:lvl3pPr marL="640213" indent="0">
              <a:buNone/>
              <a:defRPr sz="700"/>
            </a:lvl3pPr>
            <a:lvl4pPr marL="960319" indent="0">
              <a:buNone/>
              <a:defRPr sz="600"/>
            </a:lvl4pPr>
            <a:lvl5pPr marL="1280430" indent="0">
              <a:buNone/>
              <a:defRPr sz="600"/>
            </a:lvl5pPr>
            <a:lvl6pPr marL="1600540" indent="0">
              <a:buNone/>
              <a:defRPr sz="600"/>
            </a:lvl6pPr>
            <a:lvl7pPr marL="1920651" indent="0">
              <a:buNone/>
              <a:defRPr sz="600"/>
            </a:lvl7pPr>
            <a:lvl8pPr marL="2240759" indent="0">
              <a:buNone/>
              <a:defRPr sz="600"/>
            </a:lvl8pPr>
            <a:lvl9pPr marL="2560856"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5881409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614789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6948049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171" indent="0" algn="ctr">
              <a:buNone/>
              <a:defRPr/>
            </a:lvl2pPr>
            <a:lvl3pPr marL="640342" indent="0" algn="ctr">
              <a:buNone/>
              <a:defRPr/>
            </a:lvl3pPr>
            <a:lvl4pPr marL="960508" indent="0" algn="ctr">
              <a:buNone/>
              <a:defRPr/>
            </a:lvl4pPr>
            <a:lvl5pPr marL="1280685" indent="0" algn="ctr">
              <a:buNone/>
              <a:defRPr/>
            </a:lvl5pPr>
            <a:lvl6pPr marL="1600860" indent="0" algn="ctr">
              <a:buNone/>
              <a:defRPr/>
            </a:lvl6pPr>
            <a:lvl7pPr marL="1921030" indent="0" algn="ctr">
              <a:buNone/>
              <a:defRPr/>
            </a:lvl7pPr>
            <a:lvl8pPr marL="2241204" indent="0" algn="ctr">
              <a:buNone/>
              <a:defRPr/>
            </a:lvl8pPr>
            <a:lvl9pPr marL="256136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8575555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77100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0171" indent="0">
              <a:buNone/>
              <a:defRPr sz="1300"/>
            </a:lvl2pPr>
            <a:lvl3pPr marL="640342" indent="0">
              <a:buNone/>
              <a:defRPr sz="1100"/>
            </a:lvl3pPr>
            <a:lvl4pPr marL="960508" indent="0">
              <a:buNone/>
              <a:defRPr sz="1000"/>
            </a:lvl4pPr>
            <a:lvl5pPr marL="1280685" indent="0">
              <a:buNone/>
              <a:defRPr sz="1000"/>
            </a:lvl5pPr>
            <a:lvl6pPr marL="1600860" indent="0">
              <a:buNone/>
              <a:defRPr sz="1000"/>
            </a:lvl6pPr>
            <a:lvl7pPr marL="1921030" indent="0">
              <a:buNone/>
              <a:defRPr sz="1000"/>
            </a:lvl7pPr>
            <a:lvl8pPr marL="2241204" indent="0">
              <a:buNone/>
              <a:defRPr sz="1000"/>
            </a:lvl8pPr>
            <a:lvl9pPr marL="256136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51706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pPr>
                <a:defRPr/>
              </a:pPr>
              <a:t>‹#›</a:t>
            </a:fld>
            <a:endParaRPr lang="en-US"/>
          </a:p>
        </p:txBody>
      </p:sp>
    </p:spTree>
    <p:extLst>
      <p:ext uri="{BB962C8B-B14F-4D97-AF65-F5344CB8AC3E}">
        <p14:creationId xmlns:p14="http://schemas.microsoft.com/office/powerpoint/2010/main" val="15544708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523873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50"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9" y="1535067"/>
            <a:ext cx="4040061" cy="639693"/>
          </a:xfrm>
        </p:spPr>
        <p:txBody>
          <a:bodyPr anchor="b"/>
          <a:lstStyle>
            <a:lvl1pPr marL="0" indent="0">
              <a:buNone/>
              <a:defRPr sz="1700" b="1"/>
            </a:lvl1pPr>
            <a:lvl2pPr marL="320171" indent="0">
              <a:buNone/>
              <a:defRPr sz="1400" b="1"/>
            </a:lvl2pPr>
            <a:lvl3pPr marL="640342" indent="0">
              <a:buNone/>
              <a:defRPr sz="1300" b="1"/>
            </a:lvl3pPr>
            <a:lvl4pPr marL="960508" indent="0">
              <a:buNone/>
              <a:defRPr sz="1100" b="1"/>
            </a:lvl4pPr>
            <a:lvl5pPr marL="1280685" indent="0">
              <a:buNone/>
              <a:defRPr sz="1100" b="1"/>
            </a:lvl5pPr>
            <a:lvl6pPr marL="1600860" indent="0">
              <a:buNone/>
              <a:defRPr sz="1100" b="1"/>
            </a:lvl6pPr>
            <a:lvl7pPr marL="1921030" indent="0">
              <a:buNone/>
              <a:defRPr sz="1100" b="1"/>
            </a:lvl7pPr>
            <a:lvl8pPr marL="2241204" indent="0">
              <a:buNone/>
              <a:defRPr sz="1100" b="1"/>
            </a:lvl8pPr>
            <a:lvl9pPr marL="256136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9"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171" indent="0">
              <a:buNone/>
              <a:defRPr sz="1400" b="1"/>
            </a:lvl2pPr>
            <a:lvl3pPr marL="640342" indent="0">
              <a:buNone/>
              <a:defRPr sz="1300" b="1"/>
            </a:lvl3pPr>
            <a:lvl4pPr marL="960508" indent="0">
              <a:buNone/>
              <a:defRPr sz="1100" b="1"/>
            </a:lvl4pPr>
            <a:lvl5pPr marL="1280685" indent="0">
              <a:buNone/>
              <a:defRPr sz="1100" b="1"/>
            </a:lvl5pPr>
            <a:lvl6pPr marL="1600860" indent="0">
              <a:buNone/>
              <a:defRPr sz="1100" b="1"/>
            </a:lvl6pPr>
            <a:lvl7pPr marL="1921030" indent="0">
              <a:buNone/>
              <a:defRPr sz="1100" b="1"/>
            </a:lvl7pPr>
            <a:lvl8pPr marL="2241204" indent="0">
              <a:buNone/>
              <a:defRPr sz="1100" b="1"/>
            </a:lvl8pPr>
            <a:lvl9pPr marL="256136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2662030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2997636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873819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5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50" y="1434565"/>
            <a:ext cx="3007439" cy="4691082"/>
          </a:xfrm>
        </p:spPr>
        <p:txBody>
          <a:bodyPr/>
          <a:lstStyle>
            <a:lvl1pPr marL="0" indent="0">
              <a:buNone/>
              <a:defRPr sz="1000"/>
            </a:lvl1pPr>
            <a:lvl2pPr marL="320171" indent="0">
              <a:buNone/>
              <a:defRPr sz="800"/>
            </a:lvl2pPr>
            <a:lvl3pPr marL="640342" indent="0">
              <a:buNone/>
              <a:defRPr sz="700"/>
            </a:lvl3pPr>
            <a:lvl4pPr marL="960508" indent="0">
              <a:buNone/>
              <a:defRPr sz="600"/>
            </a:lvl4pPr>
            <a:lvl5pPr marL="1280685" indent="0">
              <a:buNone/>
              <a:defRPr sz="600"/>
            </a:lvl5pPr>
            <a:lvl6pPr marL="1600860" indent="0">
              <a:buNone/>
              <a:defRPr sz="600"/>
            </a:lvl6pPr>
            <a:lvl7pPr marL="1921030" indent="0">
              <a:buNone/>
              <a:defRPr sz="600"/>
            </a:lvl7pPr>
            <a:lvl8pPr marL="2241204" indent="0">
              <a:buNone/>
              <a:defRPr sz="600"/>
            </a:lvl8pPr>
            <a:lvl9pPr marL="256136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9845955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47"/>
            <a:ext cx="5486846" cy="4115023"/>
          </a:xfrm>
        </p:spPr>
        <p:txBody>
          <a:bodyPr/>
          <a:lstStyle>
            <a:lvl1pPr marL="0" indent="0">
              <a:buNone/>
              <a:defRPr sz="2300"/>
            </a:lvl1pPr>
            <a:lvl2pPr marL="320171" indent="0">
              <a:buNone/>
              <a:defRPr sz="2000"/>
            </a:lvl2pPr>
            <a:lvl3pPr marL="640342" indent="0">
              <a:buNone/>
              <a:defRPr sz="1700"/>
            </a:lvl3pPr>
            <a:lvl4pPr marL="960508" indent="0">
              <a:buNone/>
              <a:defRPr sz="1400"/>
            </a:lvl4pPr>
            <a:lvl5pPr marL="1280685" indent="0">
              <a:buNone/>
              <a:defRPr sz="1400"/>
            </a:lvl5pPr>
            <a:lvl6pPr marL="1600860" indent="0">
              <a:buNone/>
              <a:defRPr sz="1400"/>
            </a:lvl6pPr>
            <a:lvl7pPr marL="1921030" indent="0">
              <a:buNone/>
              <a:defRPr sz="1400"/>
            </a:lvl7pPr>
            <a:lvl8pPr marL="2241204" indent="0">
              <a:buNone/>
              <a:defRPr sz="1400"/>
            </a:lvl8pPr>
            <a:lvl9pPr marL="2561367" indent="0">
              <a:buNone/>
              <a:defRPr sz="1400"/>
            </a:lvl9pPr>
          </a:lstStyle>
          <a:p>
            <a:endParaRPr lang="en-US"/>
          </a:p>
        </p:txBody>
      </p:sp>
      <p:sp>
        <p:nvSpPr>
          <p:cNvPr id="4" name="Text Placeholder 3"/>
          <p:cNvSpPr>
            <a:spLocks noGrp="1"/>
          </p:cNvSpPr>
          <p:nvPr>
            <p:ph type="body" sz="half" idx="2"/>
          </p:nvPr>
        </p:nvSpPr>
        <p:spPr>
          <a:xfrm>
            <a:off x="1791742" y="5367636"/>
            <a:ext cx="5486846" cy="804919"/>
          </a:xfrm>
        </p:spPr>
        <p:txBody>
          <a:bodyPr/>
          <a:lstStyle>
            <a:lvl1pPr marL="0" indent="0">
              <a:buNone/>
              <a:defRPr sz="1000"/>
            </a:lvl1pPr>
            <a:lvl2pPr marL="320171" indent="0">
              <a:buNone/>
              <a:defRPr sz="800"/>
            </a:lvl2pPr>
            <a:lvl3pPr marL="640342" indent="0">
              <a:buNone/>
              <a:defRPr sz="700"/>
            </a:lvl3pPr>
            <a:lvl4pPr marL="960508" indent="0">
              <a:buNone/>
              <a:defRPr sz="600"/>
            </a:lvl4pPr>
            <a:lvl5pPr marL="1280685" indent="0">
              <a:buNone/>
              <a:defRPr sz="600"/>
            </a:lvl5pPr>
            <a:lvl6pPr marL="1600860" indent="0">
              <a:buNone/>
              <a:defRPr sz="600"/>
            </a:lvl6pPr>
            <a:lvl7pPr marL="1921030" indent="0">
              <a:buNone/>
              <a:defRPr sz="600"/>
            </a:lvl7pPr>
            <a:lvl8pPr marL="2241204" indent="0">
              <a:buNone/>
              <a:defRPr sz="600"/>
            </a:lvl8pPr>
            <a:lvl9pPr marL="256136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3850776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7712876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9144290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1288872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457352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pPr>
                <a:defRPr/>
              </a:pPr>
              <a:t>‹#›</a:t>
            </a:fld>
            <a:endParaRPr lang="en-US"/>
          </a:p>
        </p:txBody>
      </p:sp>
    </p:spTree>
    <p:extLst>
      <p:ext uri="{BB962C8B-B14F-4D97-AF65-F5344CB8AC3E}">
        <p14:creationId xmlns:p14="http://schemas.microsoft.com/office/powerpoint/2010/main" val="36564289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38189286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1029689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7179172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916001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2130012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6321601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40263636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1731563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1735384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pPr>
                <a:defRPr/>
              </a:pPr>
              <a:t>‹#›</a:t>
            </a:fld>
            <a:endParaRPr lang="en-US"/>
          </a:p>
        </p:txBody>
      </p:sp>
    </p:spTree>
    <p:extLst>
      <p:ext uri="{BB962C8B-B14F-4D97-AF65-F5344CB8AC3E}">
        <p14:creationId xmlns:p14="http://schemas.microsoft.com/office/powerpoint/2010/main" val="27604744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pPr>
                <a:defRPr/>
              </a:pPr>
              <a:t>‹#›</a:t>
            </a:fld>
            <a:endParaRPr lang="en-US"/>
          </a:p>
        </p:txBody>
      </p:sp>
    </p:spTree>
    <p:extLst>
      <p:ext uri="{BB962C8B-B14F-4D97-AF65-F5344CB8AC3E}">
        <p14:creationId xmlns:p14="http://schemas.microsoft.com/office/powerpoint/2010/main" val="37786214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5584" indent="0" algn="ctr">
              <a:buNone/>
              <a:defRPr>
                <a:solidFill>
                  <a:schemeClr val="tx1">
                    <a:tint val="75000"/>
                  </a:schemeClr>
                </a:solidFill>
              </a:defRPr>
            </a:lvl2pPr>
            <a:lvl3pPr marL="911161" indent="0" algn="ctr">
              <a:buNone/>
              <a:defRPr>
                <a:solidFill>
                  <a:schemeClr val="tx1">
                    <a:tint val="75000"/>
                  </a:schemeClr>
                </a:solidFill>
              </a:defRPr>
            </a:lvl3pPr>
            <a:lvl4pPr marL="1366735" indent="0" algn="ctr">
              <a:buNone/>
              <a:defRPr>
                <a:solidFill>
                  <a:schemeClr val="tx1">
                    <a:tint val="75000"/>
                  </a:schemeClr>
                </a:solidFill>
              </a:defRPr>
            </a:lvl4pPr>
            <a:lvl5pPr marL="1822317" indent="0" algn="ctr">
              <a:buNone/>
              <a:defRPr>
                <a:solidFill>
                  <a:schemeClr val="tx1">
                    <a:tint val="75000"/>
                  </a:schemeClr>
                </a:solidFill>
              </a:defRPr>
            </a:lvl5pPr>
            <a:lvl6pPr marL="2277889" indent="0" algn="ctr">
              <a:buNone/>
              <a:defRPr>
                <a:solidFill>
                  <a:schemeClr val="tx1">
                    <a:tint val="75000"/>
                  </a:schemeClr>
                </a:solidFill>
              </a:defRPr>
            </a:lvl6pPr>
            <a:lvl7pPr marL="2733469" indent="0" algn="ctr">
              <a:buNone/>
              <a:defRPr>
                <a:solidFill>
                  <a:schemeClr val="tx1">
                    <a:tint val="75000"/>
                  </a:schemeClr>
                </a:solidFill>
              </a:defRPr>
            </a:lvl7pPr>
            <a:lvl8pPr marL="3189047" indent="0" algn="ctr">
              <a:buNone/>
              <a:defRPr>
                <a:solidFill>
                  <a:schemeClr val="tx1">
                    <a:tint val="75000"/>
                  </a:schemeClr>
                </a:solidFill>
              </a:defRPr>
            </a:lvl8pPr>
            <a:lvl9pPr marL="364461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1161">
              <a:defRPr/>
            </a:lvl1pPr>
          </a:lstStyle>
          <a:p>
            <a:pPr>
              <a:defRPr/>
            </a:pPr>
            <a:fld id="{B605C6B5-F4DB-1F4C-932D-1C3F33EBCEB3}" type="datetimeFigureOut">
              <a:rPr lang="en-US"/>
              <a:pPr>
                <a:defRPr/>
              </a:pPr>
              <a:t>7/23/22</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044065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1161">
              <a:defRPr/>
            </a:lvl1pPr>
          </a:lstStyle>
          <a:p>
            <a:pPr>
              <a:defRPr/>
            </a:pPr>
            <a:fld id="{A920D1DA-1396-DE4C-98B0-7F410662FBFA}" type="datetimeFigureOut">
              <a:rPr lang="en-US"/>
              <a:pPr>
                <a:defRPr/>
              </a:pPr>
              <a:t>7/23/22</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0204346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5584" indent="0">
              <a:buNone/>
              <a:defRPr sz="1800">
                <a:solidFill>
                  <a:schemeClr val="tx1">
                    <a:tint val="75000"/>
                  </a:schemeClr>
                </a:solidFill>
              </a:defRPr>
            </a:lvl2pPr>
            <a:lvl3pPr marL="911161" indent="0">
              <a:buNone/>
              <a:defRPr sz="1600">
                <a:solidFill>
                  <a:schemeClr val="tx1">
                    <a:tint val="75000"/>
                  </a:schemeClr>
                </a:solidFill>
              </a:defRPr>
            </a:lvl3pPr>
            <a:lvl4pPr marL="1366735" indent="0">
              <a:buNone/>
              <a:defRPr sz="1400">
                <a:solidFill>
                  <a:schemeClr val="tx1">
                    <a:tint val="75000"/>
                  </a:schemeClr>
                </a:solidFill>
              </a:defRPr>
            </a:lvl4pPr>
            <a:lvl5pPr marL="1822317" indent="0">
              <a:buNone/>
              <a:defRPr sz="1400">
                <a:solidFill>
                  <a:schemeClr val="tx1">
                    <a:tint val="75000"/>
                  </a:schemeClr>
                </a:solidFill>
              </a:defRPr>
            </a:lvl5pPr>
            <a:lvl6pPr marL="2277889" indent="0">
              <a:buNone/>
              <a:defRPr sz="1400">
                <a:solidFill>
                  <a:schemeClr val="tx1">
                    <a:tint val="75000"/>
                  </a:schemeClr>
                </a:solidFill>
              </a:defRPr>
            </a:lvl6pPr>
            <a:lvl7pPr marL="2733469" indent="0">
              <a:buNone/>
              <a:defRPr sz="1400">
                <a:solidFill>
                  <a:schemeClr val="tx1">
                    <a:tint val="75000"/>
                  </a:schemeClr>
                </a:solidFill>
              </a:defRPr>
            </a:lvl7pPr>
            <a:lvl8pPr marL="3189047" indent="0">
              <a:buNone/>
              <a:defRPr sz="1400">
                <a:solidFill>
                  <a:schemeClr val="tx1">
                    <a:tint val="75000"/>
                  </a:schemeClr>
                </a:solidFill>
              </a:defRPr>
            </a:lvl8pPr>
            <a:lvl9pPr marL="3644618"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1161">
              <a:defRPr/>
            </a:lvl1pPr>
          </a:lstStyle>
          <a:p>
            <a:pPr>
              <a:defRPr/>
            </a:pPr>
            <a:fld id="{3D5C99D4-A2F5-9442-9C31-7D46F4EA01A2}" type="datetimeFigureOut">
              <a:rPr lang="en-US"/>
              <a:pPr>
                <a:defRPr/>
              </a:pPr>
              <a:t>7/23/22</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968487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1161">
              <a:defRPr/>
            </a:lvl1pPr>
          </a:lstStyle>
          <a:p>
            <a:pPr>
              <a:defRPr/>
            </a:pPr>
            <a:fld id="{2CB989B6-1DDC-4E41-B776-C10A5F62469B}" type="datetimeFigureOut">
              <a:rPr lang="en-US"/>
              <a:pPr>
                <a:defRPr/>
              </a:pPr>
              <a:t>7/23/22</a:t>
            </a:fld>
            <a:endParaRPr lang="en-US"/>
          </a:p>
        </p:txBody>
      </p:sp>
      <p:sp>
        <p:nvSpPr>
          <p:cNvPr id="6" name="Footer Placeholder 4"/>
          <p:cNvSpPr>
            <a:spLocks noGrp="1"/>
          </p:cNvSpPr>
          <p:nvPr>
            <p:ph type="ftr" sz="quarter" idx="11"/>
          </p:nvPr>
        </p:nvSpPr>
        <p:spPr/>
        <p:txBody>
          <a:bodyPr/>
          <a:lstStyle>
            <a:lvl1pPr defTabSz="911161">
              <a:defRPr/>
            </a:lvl1pPr>
          </a:lstStyle>
          <a:p>
            <a:pPr>
              <a:defRPr/>
            </a:pPr>
            <a:endParaRPr lang="en-US"/>
          </a:p>
        </p:txBody>
      </p:sp>
      <p:sp>
        <p:nvSpPr>
          <p:cNvPr id="7" name="Slide Number Placeholder 5"/>
          <p:cNvSpPr>
            <a:spLocks noGrp="1"/>
          </p:cNvSpPr>
          <p:nvPr>
            <p:ph type="sldNum" sz="quarter" idx="12"/>
          </p:nvPr>
        </p:nvSpPr>
        <p:spPr/>
        <p:txBody>
          <a:bodyPr/>
          <a:lstStyle>
            <a:lvl1pPr defTabSz="911161">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497528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584" indent="0">
              <a:buNone/>
              <a:defRPr sz="2000" b="1"/>
            </a:lvl2pPr>
            <a:lvl3pPr marL="911161" indent="0">
              <a:buNone/>
              <a:defRPr sz="1800" b="1"/>
            </a:lvl3pPr>
            <a:lvl4pPr marL="1366735" indent="0">
              <a:buNone/>
              <a:defRPr sz="1600" b="1"/>
            </a:lvl4pPr>
            <a:lvl5pPr marL="1822317" indent="0">
              <a:buNone/>
              <a:defRPr sz="1600" b="1"/>
            </a:lvl5pPr>
            <a:lvl6pPr marL="2277889" indent="0">
              <a:buNone/>
              <a:defRPr sz="1600" b="1"/>
            </a:lvl6pPr>
            <a:lvl7pPr marL="2733469" indent="0">
              <a:buNone/>
              <a:defRPr sz="1600" b="1"/>
            </a:lvl7pPr>
            <a:lvl8pPr marL="3189047" indent="0">
              <a:buNone/>
              <a:defRPr sz="1600" b="1"/>
            </a:lvl8pPr>
            <a:lvl9pPr marL="364461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5584" indent="0">
              <a:buNone/>
              <a:defRPr sz="2000" b="1"/>
            </a:lvl2pPr>
            <a:lvl3pPr marL="911161" indent="0">
              <a:buNone/>
              <a:defRPr sz="1800" b="1"/>
            </a:lvl3pPr>
            <a:lvl4pPr marL="1366735" indent="0">
              <a:buNone/>
              <a:defRPr sz="1600" b="1"/>
            </a:lvl4pPr>
            <a:lvl5pPr marL="1822317" indent="0">
              <a:buNone/>
              <a:defRPr sz="1600" b="1"/>
            </a:lvl5pPr>
            <a:lvl6pPr marL="2277889" indent="0">
              <a:buNone/>
              <a:defRPr sz="1600" b="1"/>
            </a:lvl6pPr>
            <a:lvl7pPr marL="2733469" indent="0">
              <a:buNone/>
              <a:defRPr sz="1600" b="1"/>
            </a:lvl7pPr>
            <a:lvl8pPr marL="3189047" indent="0">
              <a:buNone/>
              <a:defRPr sz="1600" b="1"/>
            </a:lvl8pPr>
            <a:lvl9pPr marL="36446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1161">
              <a:defRPr/>
            </a:lvl1pPr>
          </a:lstStyle>
          <a:p>
            <a:pPr>
              <a:defRPr/>
            </a:pPr>
            <a:fld id="{E94C0690-9A53-0942-BCC5-6A138EF6A454}" type="datetimeFigureOut">
              <a:rPr lang="en-US"/>
              <a:pPr>
                <a:defRPr/>
              </a:pPr>
              <a:t>7/23/22</a:t>
            </a:fld>
            <a:endParaRPr lang="en-US"/>
          </a:p>
        </p:txBody>
      </p:sp>
      <p:sp>
        <p:nvSpPr>
          <p:cNvPr id="8" name="Footer Placeholder 4"/>
          <p:cNvSpPr>
            <a:spLocks noGrp="1"/>
          </p:cNvSpPr>
          <p:nvPr>
            <p:ph type="ftr" sz="quarter" idx="11"/>
          </p:nvPr>
        </p:nvSpPr>
        <p:spPr/>
        <p:txBody>
          <a:bodyPr/>
          <a:lstStyle>
            <a:lvl1pPr defTabSz="911161">
              <a:defRPr/>
            </a:lvl1pPr>
          </a:lstStyle>
          <a:p>
            <a:pPr>
              <a:defRPr/>
            </a:pPr>
            <a:endParaRPr lang="en-US"/>
          </a:p>
        </p:txBody>
      </p:sp>
      <p:sp>
        <p:nvSpPr>
          <p:cNvPr id="9" name="Slide Number Placeholder 5"/>
          <p:cNvSpPr>
            <a:spLocks noGrp="1"/>
          </p:cNvSpPr>
          <p:nvPr>
            <p:ph type="sldNum" sz="quarter" idx="12"/>
          </p:nvPr>
        </p:nvSpPr>
        <p:spPr/>
        <p:txBody>
          <a:bodyPr/>
          <a:lstStyle>
            <a:lvl1pPr defTabSz="911161">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6066703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1161">
              <a:defRPr/>
            </a:lvl1pPr>
          </a:lstStyle>
          <a:p>
            <a:pPr>
              <a:defRPr/>
            </a:pPr>
            <a:fld id="{08E9111D-008A-5D4C-80E1-67A0B0076F6E}" type="datetimeFigureOut">
              <a:rPr lang="en-US"/>
              <a:pPr>
                <a:defRPr/>
              </a:pPr>
              <a:t>7/23/22</a:t>
            </a:fld>
            <a:endParaRPr lang="en-US"/>
          </a:p>
        </p:txBody>
      </p:sp>
      <p:sp>
        <p:nvSpPr>
          <p:cNvPr id="4" name="Footer Placeholder 4"/>
          <p:cNvSpPr>
            <a:spLocks noGrp="1"/>
          </p:cNvSpPr>
          <p:nvPr>
            <p:ph type="ftr" sz="quarter" idx="11"/>
          </p:nvPr>
        </p:nvSpPr>
        <p:spPr/>
        <p:txBody>
          <a:bodyPr/>
          <a:lstStyle>
            <a:lvl1pPr defTabSz="911161">
              <a:defRPr/>
            </a:lvl1pPr>
          </a:lstStyle>
          <a:p>
            <a:pPr>
              <a:defRPr/>
            </a:pPr>
            <a:endParaRPr lang="en-US"/>
          </a:p>
        </p:txBody>
      </p:sp>
      <p:sp>
        <p:nvSpPr>
          <p:cNvPr id="5" name="Slide Number Placeholder 5"/>
          <p:cNvSpPr>
            <a:spLocks noGrp="1"/>
          </p:cNvSpPr>
          <p:nvPr>
            <p:ph type="sldNum" sz="quarter" idx="12"/>
          </p:nvPr>
        </p:nvSpPr>
        <p:spPr/>
        <p:txBody>
          <a:bodyPr/>
          <a:lstStyle>
            <a:lvl1pPr defTabSz="911161">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0685590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1161">
              <a:defRPr/>
            </a:lvl1pPr>
          </a:lstStyle>
          <a:p>
            <a:pPr>
              <a:defRPr/>
            </a:pPr>
            <a:fld id="{05EB222C-B7E7-1F4A-A282-F664BAC7BDB2}" type="datetimeFigureOut">
              <a:rPr lang="en-US"/>
              <a:pPr>
                <a:defRPr/>
              </a:pPr>
              <a:t>7/23/22</a:t>
            </a:fld>
            <a:endParaRPr lang="en-US"/>
          </a:p>
        </p:txBody>
      </p:sp>
      <p:sp>
        <p:nvSpPr>
          <p:cNvPr id="3" name="Footer Placeholder 4"/>
          <p:cNvSpPr>
            <a:spLocks noGrp="1"/>
          </p:cNvSpPr>
          <p:nvPr>
            <p:ph type="ftr" sz="quarter" idx="11"/>
          </p:nvPr>
        </p:nvSpPr>
        <p:spPr/>
        <p:txBody>
          <a:bodyPr/>
          <a:lstStyle>
            <a:lvl1pPr defTabSz="911161">
              <a:defRPr/>
            </a:lvl1pPr>
          </a:lstStyle>
          <a:p>
            <a:pPr>
              <a:defRPr/>
            </a:pPr>
            <a:endParaRPr lang="en-US"/>
          </a:p>
        </p:txBody>
      </p:sp>
      <p:sp>
        <p:nvSpPr>
          <p:cNvPr id="4" name="Slide Number Placeholder 5"/>
          <p:cNvSpPr>
            <a:spLocks noGrp="1"/>
          </p:cNvSpPr>
          <p:nvPr>
            <p:ph type="sldNum" sz="quarter" idx="12"/>
          </p:nvPr>
        </p:nvSpPr>
        <p:spPr/>
        <p:txBody>
          <a:bodyPr/>
          <a:lstStyle>
            <a:lvl1pPr defTabSz="911161">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2052199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14" y="1435101"/>
            <a:ext cx="3008313" cy="4691063"/>
          </a:xfrm>
        </p:spPr>
        <p:txBody>
          <a:bodyPr/>
          <a:lstStyle>
            <a:lvl1pPr marL="0" indent="0">
              <a:buNone/>
              <a:defRPr sz="1400"/>
            </a:lvl1pPr>
            <a:lvl2pPr marL="455584" indent="0">
              <a:buNone/>
              <a:defRPr sz="1200"/>
            </a:lvl2pPr>
            <a:lvl3pPr marL="911161" indent="0">
              <a:buNone/>
              <a:defRPr sz="1000"/>
            </a:lvl3pPr>
            <a:lvl4pPr marL="1366735" indent="0">
              <a:buNone/>
              <a:defRPr sz="900"/>
            </a:lvl4pPr>
            <a:lvl5pPr marL="1822317" indent="0">
              <a:buNone/>
              <a:defRPr sz="900"/>
            </a:lvl5pPr>
            <a:lvl6pPr marL="2277889" indent="0">
              <a:buNone/>
              <a:defRPr sz="900"/>
            </a:lvl6pPr>
            <a:lvl7pPr marL="2733469" indent="0">
              <a:buNone/>
              <a:defRPr sz="900"/>
            </a:lvl7pPr>
            <a:lvl8pPr marL="3189047" indent="0">
              <a:buNone/>
              <a:defRPr sz="900"/>
            </a:lvl8pPr>
            <a:lvl9pPr marL="3644618"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1161">
              <a:defRPr/>
            </a:lvl1pPr>
          </a:lstStyle>
          <a:p>
            <a:pPr>
              <a:defRPr/>
            </a:pPr>
            <a:fld id="{CE0A1A91-BB72-DF49-BCC6-DBAAF342085B}" type="datetimeFigureOut">
              <a:rPr lang="en-US"/>
              <a:pPr>
                <a:defRPr/>
              </a:pPr>
              <a:t>7/23/22</a:t>
            </a:fld>
            <a:endParaRPr lang="en-US"/>
          </a:p>
        </p:txBody>
      </p:sp>
      <p:sp>
        <p:nvSpPr>
          <p:cNvPr id="6" name="Footer Placeholder 4"/>
          <p:cNvSpPr>
            <a:spLocks noGrp="1"/>
          </p:cNvSpPr>
          <p:nvPr>
            <p:ph type="ftr" sz="quarter" idx="11"/>
          </p:nvPr>
        </p:nvSpPr>
        <p:spPr/>
        <p:txBody>
          <a:bodyPr/>
          <a:lstStyle>
            <a:lvl1pPr defTabSz="911161">
              <a:defRPr/>
            </a:lvl1pPr>
          </a:lstStyle>
          <a:p>
            <a:pPr>
              <a:defRPr/>
            </a:pPr>
            <a:endParaRPr lang="en-US"/>
          </a:p>
        </p:txBody>
      </p:sp>
      <p:sp>
        <p:nvSpPr>
          <p:cNvPr id="7" name="Slide Number Placeholder 5"/>
          <p:cNvSpPr>
            <a:spLocks noGrp="1"/>
          </p:cNvSpPr>
          <p:nvPr>
            <p:ph type="sldNum" sz="quarter" idx="12"/>
          </p:nvPr>
        </p:nvSpPr>
        <p:spPr/>
        <p:txBody>
          <a:bodyPr/>
          <a:lstStyle>
            <a:lvl1pPr defTabSz="911161">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748497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584" indent="0">
              <a:buNone/>
              <a:defRPr sz="2800"/>
            </a:lvl2pPr>
            <a:lvl3pPr marL="911161" indent="0">
              <a:buNone/>
              <a:defRPr sz="2400"/>
            </a:lvl3pPr>
            <a:lvl4pPr marL="1366735" indent="0">
              <a:buNone/>
              <a:defRPr sz="2000"/>
            </a:lvl4pPr>
            <a:lvl5pPr marL="1822317" indent="0">
              <a:buNone/>
              <a:defRPr sz="2000"/>
            </a:lvl5pPr>
            <a:lvl6pPr marL="2277889" indent="0">
              <a:buNone/>
              <a:defRPr sz="2000"/>
            </a:lvl6pPr>
            <a:lvl7pPr marL="2733469" indent="0">
              <a:buNone/>
              <a:defRPr sz="2000"/>
            </a:lvl7pPr>
            <a:lvl8pPr marL="3189047" indent="0">
              <a:buNone/>
              <a:defRPr sz="2000"/>
            </a:lvl8pPr>
            <a:lvl9pPr marL="364461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84" indent="0">
              <a:buNone/>
              <a:defRPr sz="1200"/>
            </a:lvl2pPr>
            <a:lvl3pPr marL="911161" indent="0">
              <a:buNone/>
              <a:defRPr sz="1000"/>
            </a:lvl3pPr>
            <a:lvl4pPr marL="1366735" indent="0">
              <a:buNone/>
              <a:defRPr sz="900"/>
            </a:lvl4pPr>
            <a:lvl5pPr marL="1822317" indent="0">
              <a:buNone/>
              <a:defRPr sz="900"/>
            </a:lvl5pPr>
            <a:lvl6pPr marL="2277889" indent="0">
              <a:buNone/>
              <a:defRPr sz="900"/>
            </a:lvl6pPr>
            <a:lvl7pPr marL="2733469" indent="0">
              <a:buNone/>
              <a:defRPr sz="900"/>
            </a:lvl7pPr>
            <a:lvl8pPr marL="3189047" indent="0">
              <a:buNone/>
              <a:defRPr sz="900"/>
            </a:lvl8pPr>
            <a:lvl9pPr marL="3644618"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1161">
              <a:defRPr/>
            </a:lvl1pPr>
          </a:lstStyle>
          <a:p>
            <a:pPr>
              <a:defRPr/>
            </a:pPr>
            <a:fld id="{E192B9F1-FB38-5B43-B97F-366718914DDE}" type="datetimeFigureOut">
              <a:rPr lang="en-US"/>
              <a:pPr>
                <a:defRPr/>
              </a:pPr>
              <a:t>7/23/22</a:t>
            </a:fld>
            <a:endParaRPr lang="en-US"/>
          </a:p>
        </p:txBody>
      </p:sp>
      <p:sp>
        <p:nvSpPr>
          <p:cNvPr id="6" name="Footer Placeholder 4"/>
          <p:cNvSpPr>
            <a:spLocks noGrp="1"/>
          </p:cNvSpPr>
          <p:nvPr>
            <p:ph type="ftr" sz="quarter" idx="11"/>
          </p:nvPr>
        </p:nvSpPr>
        <p:spPr/>
        <p:txBody>
          <a:bodyPr/>
          <a:lstStyle>
            <a:lvl1pPr defTabSz="911161">
              <a:defRPr/>
            </a:lvl1pPr>
          </a:lstStyle>
          <a:p>
            <a:pPr>
              <a:defRPr/>
            </a:pPr>
            <a:endParaRPr lang="en-US"/>
          </a:p>
        </p:txBody>
      </p:sp>
      <p:sp>
        <p:nvSpPr>
          <p:cNvPr id="7" name="Slide Number Placeholder 5"/>
          <p:cNvSpPr>
            <a:spLocks noGrp="1"/>
          </p:cNvSpPr>
          <p:nvPr>
            <p:ph type="sldNum" sz="quarter" idx="12"/>
          </p:nvPr>
        </p:nvSpPr>
        <p:spPr/>
        <p:txBody>
          <a:bodyPr/>
          <a:lstStyle>
            <a:lvl1pPr defTabSz="911161">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0575355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1161">
              <a:defRPr/>
            </a:lvl1pPr>
          </a:lstStyle>
          <a:p>
            <a:pPr>
              <a:defRPr/>
            </a:pPr>
            <a:fld id="{17731BFF-FAB2-7F4E-BD0D-80B345E6EB0F}" type="datetimeFigureOut">
              <a:rPr lang="en-US"/>
              <a:pPr>
                <a:defRPr/>
              </a:pPr>
              <a:t>7/23/22</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2265404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pPr>
                <a:defRPr/>
              </a:pPr>
              <a:t>‹#›</a:t>
            </a:fld>
            <a:endParaRPr lang="en-US"/>
          </a:p>
        </p:txBody>
      </p:sp>
    </p:spTree>
    <p:extLst>
      <p:ext uri="{BB962C8B-B14F-4D97-AF65-F5344CB8AC3E}">
        <p14:creationId xmlns:p14="http://schemas.microsoft.com/office/powerpoint/2010/main" val="10947481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1161">
              <a:defRPr/>
            </a:lvl1pPr>
          </a:lstStyle>
          <a:p>
            <a:pPr>
              <a:defRPr/>
            </a:pPr>
            <a:fld id="{0E533861-A3B7-1142-B9E0-8DFBB59E64CC}" type="datetimeFigureOut">
              <a:rPr lang="en-US"/>
              <a:pPr>
                <a:defRPr/>
              </a:pPr>
              <a:t>7/23/22</a:t>
            </a:fld>
            <a:endParaRPr lang="en-US"/>
          </a:p>
        </p:txBody>
      </p:sp>
      <p:sp>
        <p:nvSpPr>
          <p:cNvPr id="5" name="Footer Placeholder 4"/>
          <p:cNvSpPr>
            <a:spLocks noGrp="1"/>
          </p:cNvSpPr>
          <p:nvPr>
            <p:ph type="ftr" sz="quarter" idx="11"/>
          </p:nvPr>
        </p:nvSpPr>
        <p:spPr/>
        <p:txBody>
          <a:bodyPr/>
          <a:lstStyle>
            <a:lvl1pPr defTabSz="911161">
              <a:defRPr/>
            </a:lvl1pPr>
          </a:lstStyle>
          <a:p>
            <a:pPr>
              <a:defRPr/>
            </a:pPr>
            <a:endParaRPr lang="en-US"/>
          </a:p>
        </p:txBody>
      </p:sp>
      <p:sp>
        <p:nvSpPr>
          <p:cNvPr id="6" name="Slide Number Placeholder 5"/>
          <p:cNvSpPr>
            <a:spLocks noGrp="1"/>
          </p:cNvSpPr>
          <p:nvPr>
            <p:ph type="sldNum" sz="quarter" idx="12"/>
          </p:nvPr>
        </p:nvSpPr>
        <p:spPr/>
        <p:txBody>
          <a:bodyPr/>
          <a:lstStyle>
            <a:lvl1pPr defTabSz="911161">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9544386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06524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709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521085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21942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7169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9231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2721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9110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887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15686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pPr>
                <a:defRPr/>
              </a:pPr>
              <a:t>‹#›</a:t>
            </a:fld>
            <a:endParaRPr lang="en-US"/>
          </a:p>
        </p:txBody>
      </p:sp>
    </p:spTree>
    <p:extLst>
      <p:ext uri="{BB962C8B-B14F-4D97-AF65-F5344CB8AC3E}">
        <p14:creationId xmlns:p14="http://schemas.microsoft.com/office/powerpoint/2010/main" val="29701757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0763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6898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2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822323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290423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26256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55992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7353006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981059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53371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pPr>
                <a:defRPr/>
              </a:pPr>
              <a:t>‹#›</a:t>
            </a:fld>
            <a:endParaRPr lang="en-US"/>
          </a:p>
        </p:txBody>
      </p:sp>
    </p:spTree>
    <p:extLst>
      <p:ext uri="{BB962C8B-B14F-4D97-AF65-F5344CB8AC3E}">
        <p14:creationId xmlns:p14="http://schemas.microsoft.com/office/powerpoint/2010/main" val="15632377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235907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080690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333028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248425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26160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456897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60A2907-CBAB-1647-99D0-98E72FF2B447}" type="slidenum">
              <a:rPr lang="en-GB"/>
              <a:pPr>
                <a:defRPr/>
              </a:pPr>
              <a:t>‹#›</a:t>
            </a:fld>
            <a:endParaRPr lang="en-GB"/>
          </a:p>
        </p:txBody>
      </p:sp>
    </p:spTree>
    <p:extLst>
      <p:ext uri="{BB962C8B-B14F-4D97-AF65-F5344CB8AC3E}">
        <p14:creationId xmlns:p14="http://schemas.microsoft.com/office/powerpoint/2010/main" val="32638561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1125991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15730574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08367FB-2BC2-9642-A251-73A5B4249281}" type="slidenum">
              <a:rPr lang="en-US"/>
              <a:pPr>
                <a:defRPr/>
              </a:pPr>
              <a:t>‹#›</a:t>
            </a:fld>
            <a:endParaRPr lang="en-US"/>
          </a:p>
        </p:txBody>
      </p:sp>
    </p:spTree>
    <p:extLst>
      <p:ext uri="{BB962C8B-B14F-4D97-AF65-F5344CB8AC3E}">
        <p14:creationId xmlns:p14="http://schemas.microsoft.com/office/powerpoint/2010/main" val="3680281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pPr>
                <a:defRPr/>
              </a:pPr>
              <a:t>‹#›</a:t>
            </a:fld>
            <a:endParaRPr lang="en-US"/>
          </a:p>
        </p:txBody>
      </p:sp>
    </p:spTree>
    <p:extLst>
      <p:ext uri="{BB962C8B-B14F-4D97-AF65-F5344CB8AC3E}">
        <p14:creationId xmlns:p14="http://schemas.microsoft.com/office/powerpoint/2010/main" val="37534570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44459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54949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05068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26747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98429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38922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140339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63204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63875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428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5E8AA8-FFD0-124C-AF3B-0A0C6575AB22}" type="slidenum">
              <a:rPr lang="en-US"/>
              <a:pPr>
                <a:defRPr/>
              </a:pPr>
              <a:t>‹#›</a:t>
            </a:fld>
            <a:endParaRPr lang="en-US"/>
          </a:p>
        </p:txBody>
      </p:sp>
    </p:spTree>
    <p:extLst>
      <p:ext uri="{BB962C8B-B14F-4D97-AF65-F5344CB8AC3E}">
        <p14:creationId xmlns:p14="http://schemas.microsoft.com/office/powerpoint/2010/main" val="2551991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550199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348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0300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27981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9341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3811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1786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515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6560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932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A6BED2-96E9-8741-BD0A-98D82FA283B7}" type="slidenum">
              <a:rPr lang="en-US"/>
              <a:pPr>
                <a:defRPr/>
              </a:pPr>
              <a:t>‹#›</a:t>
            </a:fld>
            <a:endParaRPr lang="en-US"/>
          </a:p>
        </p:txBody>
      </p:sp>
    </p:spTree>
    <p:extLst>
      <p:ext uri="{BB962C8B-B14F-4D97-AF65-F5344CB8AC3E}">
        <p14:creationId xmlns:p14="http://schemas.microsoft.com/office/powerpoint/2010/main" val="322428237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6772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00017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81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6501535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0680124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18763710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5892198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2060477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2560824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2388322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59D04-5894-D34E-BB8F-5502793D7EBA}" type="slidenum">
              <a:rPr lang="en-US"/>
              <a:pPr>
                <a:defRPr/>
              </a:pPr>
              <a:t>‹#›</a:t>
            </a:fld>
            <a:endParaRPr lang="en-US"/>
          </a:p>
        </p:txBody>
      </p:sp>
    </p:spTree>
    <p:extLst>
      <p:ext uri="{BB962C8B-B14F-4D97-AF65-F5344CB8AC3E}">
        <p14:creationId xmlns:p14="http://schemas.microsoft.com/office/powerpoint/2010/main" val="20573040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43878376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4000037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6551953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3243701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1114371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41596952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443492"/>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8399802"/>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4463087"/>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2222549"/>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083186-4940-BF4C-A5C5-99325577001C}" type="slidenum">
              <a:rPr lang="en-US"/>
              <a:pPr>
                <a:defRPr/>
              </a:pPr>
              <a:t>‹#›</a:t>
            </a:fld>
            <a:endParaRPr lang="en-US"/>
          </a:p>
        </p:txBody>
      </p:sp>
    </p:spTree>
    <p:extLst>
      <p:ext uri="{BB962C8B-B14F-4D97-AF65-F5344CB8AC3E}">
        <p14:creationId xmlns:p14="http://schemas.microsoft.com/office/powerpoint/2010/main" val="39567589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3368907"/>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6598522"/>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5506060"/>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46084"/>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231529"/>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96637"/>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901628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237145066"/>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252875960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2185872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4EE9E7-2A7A-7C4B-9DB1-EEB7FD76B13A}" type="slidenum">
              <a:rPr lang="en-US"/>
              <a:pPr>
                <a:defRPr/>
              </a:pPr>
              <a:t>‹#›</a:t>
            </a:fld>
            <a:endParaRPr lang="en-US"/>
          </a:p>
        </p:txBody>
      </p:sp>
    </p:spTree>
    <p:extLst>
      <p:ext uri="{BB962C8B-B14F-4D97-AF65-F5344CB8AC3E}">
        <p14:creationId xmlns:p14="http://schemas.microsoft.com/office/powerpoint/2010/main" val="9763005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39845987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1521912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18894807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38762703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14492912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32299991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11822870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6241295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14097190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747067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FA93D2-1DD4-5043-8660-908454AD5B56}" type="slidenum">
              <a:rPr lang="en-US"/>
              <a:pPr>
                <a:defRPr/>
              </a:pPr>
              <a:t>‹#›</a:t>
            </a:fld>
            <a:endParaRPr lang="en-US"/>
          </a:p>
        </p:txBody>
      </p:sp>
    </p:spTree>
    <p:extLst>
      <p:ext uri="{BB962C8B-B14F-4D97-AF65-F5344CB8AC3E}">
        <p14:creationId xmlns:p14="http://schemas.microsoft.com/office/powerpoint/2010/main" val="27780072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40609833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9544531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36886709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25455335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41144512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25176690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180186539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336378972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382285662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649244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42C34E-02B4-E844-BFB1-5249052CAF95}" type="slidenum">
              <a:rPr lang="en-US"/>
              <a:pPr>
                <a:defRPr/>
              </a:pPr>
              <a:t>‹#›</a:t>
            </a:fld>
            <a:endParaRPr lang="en-US"/>
          </a:p>
        </p:txBody>
      </p:sp>
    </p:spTree>
    <p:extLst>
      <p:ext uri="{BB962C8B-B14F-4D97-AF65-F5344CB8AC3E}">
        <p14:creationId xmlns:p14="http://schemas.microsoft.com/office/powerpoint/2010/main" val="375791956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7846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7421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7963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83401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51944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9804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4322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23004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328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334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227120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76E9C4-61C6-0A4D-9C17-AA71950C88CC}" type="slidenum">
              <a:rPr lang="en-US"/>
              <a:pPr>
                <a:defRPr/>
              </a:pPr>
              <a:t>‹#›</a:t>
            </a:fld>
            <a:endParaRPr lang="en-US"/>
          </a:p>
        </p:txBody>
      </p:sp>
    </p:spTree>
    <p:extLst>
      <p:ext uri="{BB962C8B-B14F-4D97-AF65-F5344CB8AC3E}">
        <p14:creationId xmlns:p14="http://schemas.microsoft.com/office/powerpoint/2010/main" val="276446003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2394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5916923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6104350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8868102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6804157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06323965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8560996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38276602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57097904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862801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F1AAE-72E9-8F44-84F6-97B0F855136A}" type="slidenum">
              <a:rPr lang="en-US"/>
              <a:pPr>
                <a:defRPr/>
              </a:pPr>
              <a:t>‹#›</a:t>
            </a:fld>
            <a:endParaRPr lang="en-US"/>
          </a:p>
        </p:txBody>
      </p:sp>
    </p:spTree>
    <p:extLst>
      <p:ext uri="{BB962C8B-B14F-4D97-AF65-F5344CB8AC3E}">
        <p14:creationId xmlns:p14="http://schemas.microsoft.com/office/powerpoint/2010/main" val="98428432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40348265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8580920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95167127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34171474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65710265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16914923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379800534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91227080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87230623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472121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1"/>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291A9-042B-3C43-B246-CDAE6CAE108E}" type="slidenum">
              <a:rPr lang="en-US"/>
              <a:pPr>
                <a:defRPr/>
              </a:pPr>
              <a:t>‹#›</a:t>
            </a:fld>
            <a:endParaRPr lang="en-US"/>
          </a:p>
        </p:txBody>
      </p:sp>
    </p:spTree>
    <p:extLst>
      <p:ext uri="{BB962C8B-B14F-4D97-AF65-F5344CB8AC3E}">
        <p14:creationId xmlns:p14="http://schemas.microsoft.com/office/powerpoint/2010/main" val="418653903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8316915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49138466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4095539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1772149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44938897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117694804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15442146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334001978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22577428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186276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9266" name="Rectangle 1026"/>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139267" name="Rectangle 1027"/>
          <p:cNvSpPr>
            <a:spLocks noGrp="1" noChangeArrowheads="1"/>
          </p:cNvSpPr>
          <p:nvPr>
            <p:ph type="subTitle" idx="1"/>
          </p:nvPr>
        </p:nvSpPr>
        <p:spPr>
          <a:xfrm>
            <a:off x="1371600" y="3886201"/>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D83A16D-33C6-EB4E-8F4F-3C0638649757}" type="slidenum">
              <a:rPr lang="en-US"/>
              <a:pPr>
                <a:defRPr/>
              </a:pPr>
              <a:t>‹#›</a:t>
            </a:fld>
            <a:endParaRPr lang="en-US"/>
          </a:p>
        </p:txBody>
      </p:sp>
    </p:spTree>
    <p:extLst>
      <p:ext uri="{BB962C8B-B14F-4D97-AF65-F5344CB8AC3E}">
        <p14:creationId xmlns:p14="http://schemas.microsoft.com/office/powerpoint/2010/main" val="228374585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145115949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33038440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6933643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1117009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66092920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4184162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2459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2A5D07-F779-E94F-AB73-D82864CE4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0A16D3-9689-F943-9295-6DDA56D069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14FBF3-40BF-7043-88E7-484105007510}"/>
              </a:ext>
            </a:extLst>
          </p:cNvPr>
          <p:cNvSpPr>
            <a:spLocks noGrp="1" noChangeArrowheads="1"/>
          </p:cNvSpPr>
          <p:nvPr>
            <p:ph type="sldNum" sz="quarter" idx="12"/>
          </p:nvPr>
        </p:nvSpPr>
        <p:spPr>
          <a:ln/>
        </p:spPr>
        <p:txBody>
          <a:bodyPr/>
          <a:lstStyle>
            <a:lvl1pPr>
              <a:defRPr/>
            </a:lvl1pPr>
          </a:lstStyle>
          <a:p>
            <a:fld id="{421CCE74-EAFC-EB47-81E5-DEF96366EB57}" type="slidenum">
              <a:rPr lang="en-US" altLang="en-US"/>
              <a:pPr/>
              <a:t>‹#›</a:t>
            </a:fld>
            <a:endParaRPr lang="en-US" altLang="en-US"/>
          </a:p>
        </p:txBody>
      </p:sp>
    </p:spTree>
    <p:extLst>
      <p:ext uri="{BB962C8B-B14F-4D97-AF65-F5344CB8AC3E}">
        <p14:creationId xmlns:p14="http://schemas.microsoft.com/office/powerpoint/2010/main" val="23175696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345010681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595739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0148F20-CD01-C94E-A330-868DD3CC9CE0}" type="slidenum">
              <a:rPr lang="en-US"/>
              <a:pPr>
                <a:defRPr/>
              </a:pPr>
              <a:t>‹#›</a:t>
            </a:fld>
            <a:endParaRPr lang="en-US"/>
          </a:p>
        </p:txBody>
      </p:sp>
    </p:spTree>
    <p:extLst>
      <p:ext uri="{BB962C8B-B14F-4D97-AF65-F5344CB8AC3E}">
        <p14:creationId xmlns:p14="http://schemas.microsoft.com/office/powerpoint/2010/main" val="359581303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35814309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127027560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63009228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302522913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210397770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22162511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09802797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124400059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312777996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437720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9D75F0-6ED1-D046-9EF8-1F71F67ACC05}" type="slidenum">
              <a:rPr lang="en-US"/>
              <a:pPr>
                <a:defRPr/>
              </a:pPr>
              <a:t>‹#›</a:t>
            </a:fld>
            <a:endParaRPr lang="en-US"/>
          </a:p>
        </p:txBody>
      </p:sp>
    </p:spTree>
    <p:extLst>
      <p:ext uri="{BB962C8B-B14F-4D97-AF65-F5344CB8AC3E}">
        <p14:creationId xmlns:p14="http://schemas.microsoft.com/office/powerpoint/2010/main" val="1069592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B09A874-A1B1-D443-A7F8-71DA9356E40E}" type="slidenum">
              <a:rPr lang="en-US"/>
              <a:pPr>
                <a:defRPr/>
              </a:pPr>
              <a:t>‹#›</a:t>
            </a:fld>
            <a:endParaRPr lang="en-US"/>
          </a:p>
        </p:txBody>
      </p:sp>
    </p:spTree>
    <p:extLst>
      <p:ext uri="{BB962C8B-B14F-4D97-AF65-F5344CB8AC3E}">
        <p14:creationId xmlns:p14="http://schemas.microsoft.com/office/powerpoint/2010/main" val="2745487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AF460F3-92A1-3342-AD25-55CB0F3AE81D}" type="slidenum">
              <a:rPr lang="en-US"/>
              <a:pPr>
                <a:defRPr/>
              </a:pPr>
              <a:t>‹#›</a:t>
            </a:fld>
            <a:endParaRPr lang="en-US"/>
          </a:p>
        </p:txBody>
      </p:sp>
    </p:spTree>
    <p:extLst>
      <p:ext uri="{BB962C8B-B14F-4D97-AF65-F5344CB8AC3E}">
        <p14:creationId xmlns:p14="http://schemas.microsoft.com/office/powerpoint/2010/main" val="592132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C453531-D757-254C-AC67-84E9574F5D69}" type="slidenum">
              <a:rPr lang="en-US"/>
              <a:pPr>
                <a:defRPr/>
              </a:pPr>
              <a:t>‹#›</a:t>
            </a:fld>
            <a:endParaRPr lang="en-US"/>
          </a:p>
        </p:txBody>
      </p:sp>
    </p:spTree>
    <p:extLst>
      <p:ext uri="{BB962C8B-B14F-4D97-AF65-F5344CB8AC3E}">
        <p14:creationId xmlns:p14="http://schemas.microsoft.com/office/powerpoint/2010/main" val="3941654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9A3E3ED-2E9F-6843-9EF1-7318C1E1C4A5}" type="slidenum">
              <a:rPr lang="en-US"/>
              <a:pPr>
                <a:defRPr/>
              </a:pPr>
              <a:t>‹#›</a:t>
            </a:fld>
            <a:endParaRPr lang="en-US"/>
          </a:p>
        </p:txBody>
      </p:sp>
    </p:spTree>
    <p:extLst>
      <p:ext uri="{BB962C8B-B14F-4D97-AF65-F5344CB8AC3E}">
        <p14:creationId xmlns:p14="http://schemas.microsoft.com/office/powerpoint/2010/main" val="329963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4130378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37FF3A-2F84-A645-A041-96D0E368359B}" type="slidenum">
              <a:rPr lang="en-US"/>
              <a:pPr>
                <a:defRPr/>
              </a:pPr>
              <a:t>‹#›</a:t>
            </a:fld>
            <a:endParaRPr lang="en-US"/>
          </a:p>
        </p:txBody>
      </p:sp>
    </p:spTree>
    <p:extLst>
      <p:ext uri="{BB962C8B-B14F-4D97-AF65-F5344CB8AC3E}">
        <p14:creationId xmlns:p14="http://schemas.microsoft.com/office/powerpoint/2010/main" val="76950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FAA9CD-2319-254A-900A-3AB4646591F7}" type="slidenum">
              <a:rPr lang="en-US"/>
              <a:pPr>
                <a:defRPr/>
              </a:pPr>
              <a:t>‹#›</a:t>
            </a:fld>
            <a:endParaRPr lang="en-US"/>
          </a:p>
        </p:txBody>
      </p:sp>
    </p:spTree>
    <p:extLst>
      <p:ext uri="{BB962C8B-B14F-4D97-AF65-F5344CB8AC3E}">
        <p14:creationId xmlns:p14="http://schemas.microsoft.com/office/powerpoint/2010/main" val="1735262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2425587-DB21-3343-B59A-5790962730DC}" type="slidenum">
              <a:rPr lang="en-US"/>
              <a:pPr>
                <a:defRPr/>
              </a:pPr>
              <a:t>‹#›</a:t>
            </a:fld>
            <a:endParaRPr lang="en-US"/>
          </a:p>
        </p:txBody>
      </p:sp>
    </p:spTree>
    <p:extLst>
      <p:ext uri="{BB962C8B-B14F-4D97-AF65-F5344CB8AC3E}">
        <p14:creationId xmlns:p14="http://schemas.microsoft.com/office/powerpoint/2010/main" val="2727666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2FE4424-EB26-B04F-B567-FCD60CC0220C}" type="slidenum">
              <a:rPr lang="en-US"/>
              <a:pPr>
                <a:defRPr/>
              </a:pPr>
              <a:t>‹#›</a:t>
            </a:fld>
            <a:endParaRPr lang="en-US"/>
          </a:p>
        </p:txBody>
      </p:sp>
    </p:spTree>
    <p:extLst>
      <p:ext uri="{BB962C8B-B14F-4D97-AF65-F5344CB8AC3E}">
        <p14:creationId xmlns:p14="http://schemas.microsoft.com/office/powerpoint/2010/main" val="848929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978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998" indent="0" algn="ctr">
              <a:buNone/>
              <a:defRPr>
                <a:solidFill>
                  <a:schemeClr val="tx1">
                    <a:tint val="75000"/>
                  </a:schemeClr>
                </a:solidFill>
              </a:defRPr>
            </a:lvl2pPr>
            <a:lvl3pPr marL="909996" indent="0" algn="ctr">
              <a:buNone/>
              <a:defRPr>
                <a:solidFill>
                  <a:schemeClr val="tx1">
                    <a:tint val="75000"/>
                  </a:schemeClr>
                </a:solidFill>
              </a:defRPr>
            </a:lvl3pPr>
            <a:lvl4pPr marL="1364972" indent="0" algn="ctr">
              <a:buNone/>
              <a:defRPr>
                <a:solidFill>
                  <a:schemeClr val="tx1">
                    <a:tint val="75000"/>
                  </a:schemeClr>
                </a:solidFill>
              </a:defRPr>
            </a:lvl4pPr>
            <a:lvl5pPr marL="1819980" indent="0" algn="ctr">
              <a:buNone/>
              <a:defRPr>
                <a:solidFill>
                  <a:schemeClr val="tx1">
                    <a:tint val="75000"/>
                  </a:schemeClr>
                </a:solidFill>
              </a:defRPr>
            </a:lvl5pPr>
            <a:lvl6pPr marL="2274953" indent="0" algn="ctr">
              <a:buNone/>
              <a:defRPr>
                <a:solidFill>
                  <a:schemeClr val="tx1">
                    <a:tint val="75000"/>
                  </a:schemeClr>
                </a:solidFill>
              </a:defRPr>
            </a:lvl6pPr>
            <a:lvl7pPr marL="2729942" indent="0" algn="ctr">
              <a:buNone/>
              <a:defRPr>
                <a:solidFill>
                  <a:schemeClr val="tx1">
                    <a:tint val="75000"/>
                  </a:schemeClr>
                </a:solidFill>
              </a:defRPr>
            </a:lvl7pPr>
            <a:lvl8pPr marL="3184932" indent="0" algn="ctr">
              <a:buNone/>
              <a:defRPr>
                <a:solidFill>
                  <a:schemeClr val="tx1">
                    <a:tint val="75000"/>
                  </a:schemeClr>
                </a:solidFill>
              </a:defRPr>
            </a:lvl8pPr>
            <a:lvl9pPr marL="3639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D1EAD1-4509-4B42-A5F2-5FE009441FB7}" type="slidenum">
              <a:rPr lang="en-US"/>
              <a:pPr>
                <a:defRPr/>
              </a:pPr>
              <a:t>‹#›</a:t>
            </a:fld>
            <a:endParaRPr lang="en-US"/>
          </a:p>
        </p:txBody>
      </p:sp>
    </p:spTree>
    <p:extLst>
      <p:ext uri="{BB962C8B-B14F-4D97-AF65-F5344CB8AC3E}">
        <p14:creationId xmlns:p14="http://schemas.microsoft.com/office/powerpoint/2010/main" val="3829087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5255C1C-66C1-FE44-B19E-0B0246FB80DB}" type="slidenum">
              <a:rPr lang="en-US"/>
              <a:pPr>
                <a:defRPr/>
              </a:pPr>
              <a:t>‹#›</a:t>
            </a:fld>
            <a:endParaRPr lang="en-US"/>
          </a:p>
        </p:txBody>
      </p:sp>
    </p:spTree>
    <p:extLst>
      <p:ext uri="{BB962C8B-B14F-4D97-AF65-F5344CB8AC3E}">
        <p14:creationId xmlns:p14="http://schemas.microsoft.com/office/powerpoint/2010/main" val="2838966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4998" indent="0">
              <a:buNone/>
              <a:defRPr sz="1800">
                <a:solidFill>
                  <a:schemeClr val="tx1">
                    <a:tint val="75000"/>
                  </a:schemeClr>
                </a:solidFill>
              </a:defRPr>
            </a:lvl2pPr>
            <a:lvl3pPr marL="909996" indent="0">
              <a:buNone/>
              <a:defRPr sz="1600">
                <a:solidFill>
                  <a:schemeClr val="tx1">
                    <a:tint val="75000"/>
                  </a:schemeClr>
                </a:solidFill>
              </a:defRPr>
            </a:lvl3pPr>
            <a:lvl4pPr marL="1364972" indent="0">
              <a:buNone/>
              <a:defRPr sz="1400">
                <a:solidFill>
                  <a:schemeClr val="tx1">
                    <a:tint val="75000"/>
                  </a:schemeClr>
                </a:solidFill>
              </a:defRPr>
            </a:lvl4pPr>
            <a:lvl5pPr marL="1819980" indent="0">
              <a:buNone/>
              <a:defRPr sz="1400">
                <a:solidFill>
                  <a:schemeClr val="tx1">
                    <a:tint val="75000"/>
                  </a:schemeClr>
                </a:solidFill>
              </a:defRPr>
            </a:lvl5pPr>
            <a:lvl6pPr marL="2274953" indent="0">
              <a:buNone/>
              <a:defRPr sz="1400">
                <a:solidFill>
                  <a:schemeClr val="tx1">
                    <a:tint val="75000"/>
                  </a:schemeClr>
                </a:solidFill>
              </a:defRPr>
            </a:lvl6pPr>
            <a:lvl7pPr marL="2729942" indent="0">
              <a:buNone/>
              <a:defRPr sz="1400">
                <a:solidFill>
                  <a:schemeClr val="tx1">
                    <a:tint val="75000"/>
                  </a:schemeClr>
                </a:solidFill>
              </a:defRPr>
            </a:lvl7pPr>
            <a:lvl8pPr marL="3184932" indent="0">
              <a:buNone/>
              <a:defRPr sz="1400">
                <a:solidFill>
                  <a:schemeClr val="tx1">
                    <a:tint val="75000"/>
                  </a:schemeClr>
                </a:solidFill>
              </a:defRPr>
            </a:lvl8pPr>
            <a:lvl9pPr marL="3639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A0EAD9D-6259-3947-99EA-EF491257F87D}" type="slidenum">
              <a:rPr lang="en-US"/>
              <a:pPr>
                <a:defRPr/>
              </a:pPr>
              <a:t>‹#›</a:t>
            </a:fld>
            <a:endParaRPr lang="en-US"/>
          </a:p>
        </p:txBody>
      </p:sp>
    </p:spTree>
    <p:extLst>
      <p:ext uri="{BB962C8B-B14F-4D97-AF65-F5344CB8AC3E}">
        <p14:creationId xmlns:p14="http://schemas.microsoft.com/office/powerpoint/2010/main" val="956100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BCE0EE9-8670-7445-8785-F37E9DACF09E}" type="slidenum">
              <a:rPr lang="en-US"/>
              <a:pPr>
                <a:defRPr/>
              </a:pPr>
              <a:t>‹#›</a:t>
            </a:fld>
            <a:endParaRPr lang="en-US"/>
          </a:p>
        </p:txBody>
      </p:sp>
    </p:spTree>
    <p:extLst>
      <p:ext uri="{BB962C8B-B14F-4D97-AF65-F5344CB8AC3E}">
        <p14:creationId xmlns:p14="http://schemas.microsoft.com/office/powerpoint/2010/main" val="2645319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C00B30A-0F1B-AC45-8819-2EB9C5A8CC37}" type="slidenum">
              <a:rPr lang="en-US"/>
              <a:pPr>
                <a:defRPr/>
              </a:pPr>
              <a:t>‹#›</a:t>
            </a:fld>
            <a:endParaRPr lang="en-US"/>
          </a:p>
        </p:txBody>
      </p:sp>
    </p:spTree>
    <p:extLst>
      <p:ext uri="{BB962C8B-B14F-4D97-AF65-F5344CB8AC3E}">
        <p14:creationId xmlns:p14="http://schemas.microsoft.com/office/powerpoint/2010/main" val="329015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008134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9596AF1-862B-C44E-8E89-4B3503EF1DB9}" type="slidenum">
              <a:rPr lang="en-US"/>
              <a:pPr>
                <a:defRPr/>
              </a:pPr>
              <a:t>‹#›</a:t>
            </a:fld>
            <a:endParaRPr lang="en-US"/>
          </a:p>
        </p:txBody>
      </p:sp>
    </p:spTree>
    <p:extLst>
      <p:ext uri="{BB962C8B-B14F-4D97-AF65-F5344CB8AC3E}">
        <p14:creationId xmlns:p14="http://schemas.microsoft.com/office/powerpoint/2010/main" val="1560232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D076796-98FD-9B49-8621-F5E0E77A4A1E}" type="slidenum">
              <a:rPr lang="en-US"/>
              <a:pPr>
                <a:defRPr/>
              </a:pPr>
              <a:t>‹#›</a:t>
            </a:fld>
            <a:endParaRPr lang="en-US"/>
          </a:p>
        </p:txBody>
      </p:sp>
    </p:spTree>
    <p:extLst>
      <p:ext uri="{BB962C8B-B14F-4D97-AF65-F5344CB8AC3E}">
        <p14:creationId xmlns:p14="http://schemas.microsoft.com/office/powerpoint/2010/main" val="2161089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7DA1A98-BF3B-4D44-8ACE-B8929F9029DB}" type="slidenum">
              <a:rPr lang="en-US"/>
              <a:pPr>
                <a:defRPr/>
              </a:pPr>
              <a:t>‹#›</a:t>
            </a:fld>
            <a:endParaRPr lang="en-US"/>
          </a:p>
        </p:txBody>
      </p:sp>
    </p:spTree>
    <p:extLst>
      <p:ext uri="{BB962C8B-B14F-4D97-AF65-F5344CB8AC3E}">
        <p14:creationId xmlns:p14="http://schemas.microsoft.com/office/powerpoint/2010/main" val="3236768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2981210-AD61-A546-BB27-89C58C7A46F0}" type="slidenum">
              <a:rPr lang="en-US"/>
              <a:pPr>
                <a:defRPr/>
              </a:pPr>
              <a:t>‹#›</a:t>
            </a:fld>
            <a:endParaRPr lang="en-US"/>
          </a:p>
        </p:txBody>
      </p:sp>
    </p:spTree>
    <p:extLst>
      <p:ext uri="{BB962C8B-B14F-4D97-AF65-F5344CB8AC3E}">
        <p14:creationId xmlns:p14="http://schemas.microsoft.com/office/powerpoint/2010/main" val="2564182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88AF07B-A597-4A40-A0A9-F28D993268AB}" type="slidenum">
              <a:rPr lang="en-US"/>
              <a:pPr>
                <a:defRPr/>
              </a:pPr>
              <a:t>‹#›</a:t>
            </a:fld>
            <a:endParaRPr lang="en-US"/>
          </a:p>
        </p:txBody>
      </p:sp>
    </p:spTree>
    <p:extLst>
      <p:ext uri="{BB962C8B-B14F-4D97-AF65-F5344CB8AC3E}">
        <p14:creationId xmlns:p14="http://schemas.microsoft.com/office/powerpoint/2010/main" val="2178071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50360500-CCBC-4D3B-8A83-2F712E2594AD}" type="datetimeFigureOut">
              <a:rPr lang="en-US"/>
              <a:pPr>
                <a:defRPr/>
              </a:pPr>
              <a:t>7/23/22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52B4C78-812D-0842-8E08-F4ED04ADFA25}" type="slidenum">
              <a:rPr lang="en-US"/>
              <a:pPr>
                <a:defRPr/>
              </a:pPr>
              <a:t>‹#›</a:t>
            </a:fld>
            <a:endParaRPr lang="en-US"/>
          </a:p>
        </p:txBody>
      </p:sp>
    </p:spTree>
    <p:extLst>
      <p:ext uri="{BB962C8B-B14F-4D97-AF65-F5344CB8AC3E}">
        <p14:creationId xmlns:p14="http://schemas.microsoft.com/office/powerpoint/2010/main" val="2583500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28" y="1708150"/>
            <a:ext cx="9147175" cy="0"/>
          </a:xfrm>
          <a:prstGeom prst="line">
            <a:avLst/>
          </a:prstGeom>
          <a:noFill/>
          <a:ln w="12700" cap="sq">
            <a:solidFill>
              <a:schemeClr val="bg2"/>
            </a:solidFill>
            <a:round/>
            <a:headEnd type="none" w="sm" len="sm"/>
            <a:tailEnd type="none" w="sm" len="sm"/>
          </a:ln>
          <a:extLst>
            <a:ext uri="{909E8E84-426E-40dd-AFC4-6F175D3DCCD1}">
              <a14:hiddenFill xmlns="" xmlns:a14="http://schemas.microsoft.com/office/drawing/2010/main">
                <a:noFill/>
              </a14:hiddenFill>
            </a:ext>
          </a:extLst>
        </p:spPr>
        <p:txBody>
          <a:bodyPr lIns="90993" tIns="45499" rIns="90993" bIns="45499"/>
          <a:lstStyle/>
          <a:p>
            <a:endParaRPr lang="en-US"/>
          </a:p>
        </p:txBody>
      </p:sp>
      <p:sp>
        <p:nvSpPr>
          <p:cNvPr id="3076" name="Rectangle 4"/>
          <p:cNvSpPr>
            <a:spLocks noGrp="1" noChangeArrowheads="1"/>
          </p:cNvSpPr>
          <p:nvPr>
            <p:ph type="ctrTitle" sz="quarter"/>
          </p:nvPr>
        </p:nvSpPr>
        <p:spPr>
          <a:xfrm>
            <a:off x="4"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pPr>
              <a:defRPr/>
            </a:pPr>
            <a:fld id="{D4AFB92A-6DEA-C140-9CD9-FB03AF4CC300}" type="datetime1">
              <a:rPr lang="en-US"/>
              <a:pPr>
                <a:defRPr/>
              </a:pPr>
              <a:t>7/23/22</a:t>
            </a:fld>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D529B4EF-B1EE-2B4C-B4DA-C7C025AE6C91}" type="slidenum">
              <a:rPr lang="en-US"/>
              <a:pPr>
                <a:defRPr/>
              </a:pPr>
              <a:t>‹#›</a:t>
            </a:fld>
            <a:endParaRPr lang="en-US"/>
          </a:p>
        </p:txBody>
      </p:sp>
    </p:spTree>
    <p:extLst>
      <p:ext uri="{BB962C8B-B14F-4D97-AF65-F5344CB8AC3E}">
        <p14:creationId xmlns:p14="http://schemas.microsoft.com/office/powerpoint/2010/main" val="27149723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1566922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4258770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42923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3523804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40400770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3474058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2934004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10524663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2979155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3700479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2590286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4136989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2760789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2783510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4402567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8765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3606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92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98511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1828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3540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0865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283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967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460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063374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8232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7490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07192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732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89217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5421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0335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0068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94921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3102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9301924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05194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1692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49228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4608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584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519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72931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6741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283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819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1.xml"/><Relationship Id="rId1"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7.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4.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5.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4" Type="http://schemas.openxmlformats.org/officeDocument/2006/relationships/image" Target="../media/image7.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4.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8.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30.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31.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image" Target="../media/image10.jpeg"/><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2.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3.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theme" Target="../theme/theme3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theme" Target="../theme/theme35.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37.xml"/><Relationship Id="rId1" Type="http://schemas.openxmlformats.org/officeDocument/2006/relationships/slideLayout" Target="../slideLayouts/slideLayout3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37.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5.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136" r:id="rId1"/>
    <p:sldLayoutId id="2147496022" r:id="rId2"/>
    <p:sldLayoutId id="2147496023" r:id="rId3"/>
    <p:sldLayoutId id="2147496024" r:id="rId4"/>
    <p:sldLayoutId id="2147496025" r:id="rId5"/>
    <p:sldLayoutId id="2147496026" r:id="rId6"/>
    <p:sldLayoutId id="2147496027" r:id="rId7"/>
    <p:sldLayoutId id="2147496028" r:id="rId8"/>
    <p:sldLayoutId id="2147496029" r:id="rId9"/>
    <p:sldLayoutId id="2147496030" r:id="rId10"/>
    <p:sldLayoutId id="2147496031" r:id="rId11"/>
    <p:sldLayoutId id="214749603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91098345"/>
      </p:ext>
    </p:extLst>
  </p:cSld>
  <p:clrMap bg1="lt1" tx1="dk1" bg2="lt2" tx2="dk2" accent1="accent1" accent2="accent2" accent3="accent3" accent4="accent4" accent5="accent5" accent6="accent6" hlink="hlink" folHlink="folHlink"/>
  <p:sldLayoutIdLst>
    <p:sldLayoutId id="2147496310" r:id="rId1"/>
    <p:sldLayoutId id="2147496311" r:id="rId2"/>
    <p:sldLayoutId id="2147496312" r:id="rId3"/>
    <p:sldLayoutId id="2147496313" r:id="rId4"/>
    <p:sldLayoutId id="2147496314" r:id="rId5"/>
    <p:sldLayoutId id="2147496315" r:id="rId6"/>
    <p:sldLayoutId id="2147496316" r:id="rId7"/>
    <p:sldLayoutId id="2147496317" r:id="rId8"/>
    <p:sldLayoutId id="2147496318" r:id="rId9"/>
    <p:sldLayoutId id="2147496319" r:id="rId10"/>
    <p:sldLayoutId id="21474963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19513144"/>
      </p:ext>
    </p:extLst>
  </p:cSld>
  <p:clrMap bg1="lt1" tx1="dk1" bg2="lt2" tx2="dk2" accent1="accent1" accent2="accent2" accent3="accent3" accent4="accent4" accent5="accent5" accent6="accent6" hlink="hlink" folHlink="folHlink"/>
  <p:sldLayoutIdLst>
    <p:sldLayoutId id="2147496322" r:id="rId1"/>
    <p:sldLayoutId id="2147496323" r:id="rId2"/>
    <p:sldLayoutId id="2147496324" r:id="rId3"/>
    <p:sldLayoutId id="2147496325" r:id="rId4"/>
    <p:sldLayoutId id="2147496326" r:id="rId5"/>
    <p:sldLayoutId id="2147496327" r:id="rId6"/>
    <p:sldLayoutId id="2147496328" r:id="rId7"/>
    <p:sldLayoutId id="2147496329" r:id="rId8"/>
    <p:sldLayoutId id="2147496330" r:id="rId9"/>
    <p:sldLayoutId id="2147496331" r:id="rId10"/>
    <p:sldLayoutId id="21474963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08944834"/>
      </p:ext>
    </p:extLst>
  </p:cSld>
  <p:clrMap bg1="lt1" tx1="dk1" bg2="lt2" tx2="dk2" accent1="accent1" accent2="accent2" accent3="accent3" accent4="accent4" accent5="accent5" accent6="accent6" hlink="hlink" folHlink="folHlink"/>
  <p:sldLayoutIdLst>
    <p:sldLayoutId id="2147496334" r:id="rId1"/>
    <p:sldLayoutId id="2147496335" r:id="rId2"/>
    <p:sldLayoutId id="2147496336" r:id="rId3"/>
    <p:sldLayoutId id="2147496337" r:id="rId4"/>
    <p:sldLayoutId id="2147496338" r:id="rId5"/>
    <p:sldLayoutId id="2147496339" r:id="rId6"/>
    <p:sldLayoutId id="2147496340" r:id="rId7"/>
    <p:sldLayoutId id="2147496341" r:id="rId8"/>
    <p:sldLayoutId id="2147496342" r:id="rId9"/>
    <p:sldLayoutId id="2147496343" r:id="rId10"/>
    <p:sldLayoutId id="21474963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9138193"/>
      </p:ext>
    </p:extLst>
  </p:cSld>
  <p:clrMap bg1="lt1" tx1="dk1" bg2="lt2" tx2="dk2" accent1="accent1" accent2="accent2" accent3="accent3" accent4="accent4" accent5="accent5" accent6="accent6" hlink="hlink" folHlink="folHlink"/>
  <p:sldLayoutIdLst>
    <p:sldLayoutId id="2147496346" r:id="rId1"/>
    <p:sldLayoutId id="2147496347" r:id="rId2"/>
    <p:sldLayoutId id="2147496348" r:id="rId3"/>
    <p:sldLayoutId id="2147496349" r:id="rId4"/>
    <p:sldLayoutId id="2147496350" r:id="rId5"/>
    <p:sldLayoutId id="2147496351" r:id="rId6"/>
    <p:sldLayoutId id="2147496352" r:id="rId7"/>
    <p:sldLayoutId id="2147496353" r:id="rId8"/>
    <p:sldLayoutId id="2147496354" r:id="rId9"/>
    <p:sldLayoutId id="2147496355" r:id="rId10"/>
    <p:sldLayoutId id="21474963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lvl1pPr>
              <a:buClrTx/>
              <a:buFontTx/>
              <a:buNone/>
              <a:tabLst>
                <a:tab pos="0" algn="l"/>
                <a:tab pos="640213" algn="l"/>
                <a:tab pos="1280430" algn="l"/>
                <a:tab pos="1920651" algn="l"/>
                <a:tab pos="2560856" algn="l"/>
                <a:tab pos="3201082" algn="l"/>
                <a:tab pos="3841300" algn="l"/>
                <a:tab pos="4481521" algn="l"/>
                <a:tab pos="5121733" algn="l"/>
                <a:tab pos="5761953" algn="l"/>
                <a:tab pos="6402168" algn="l"/>
                <a:tab pos="7042381" algn="l"/>
              </a:tabLst>
              <a:defRPr>
                <a:solidFill>
                  <a:srgbClr val="000000"/>
                </a:solidFill>
              </a:defRPr>
            </a:lvl1pPr>
          </a:lstStyle>
          <a:p>
            <a:pPr defTabSz="320110"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2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lvl1pPr>
              <a:buClrTx/>
              <a:buFontTx/>
              <a:buNone/>
              <a:tabLst>
                <a:tab pos="0" algn="l"/>
                <a:tab pos="640213" algn="l"/>
                <a:tab pos="1280430" algn="l"/>
                <a:tab pos="1920651" algn="l"/>
                <a:tab pos="2560856" algn="l"/>
                <a:tab pos="3201082" algn="l"/>
                <a:tab pos="3841300" algn="l"/>
                <a:tab pos="4481521" algn="l"/>
                <a:tab pos="5121733" algn="l"/>
                <a:tab pos="5761953" algn="l"/>
                <a:tab pos="6402168" algn="l"/>
                <a:tab pos="7042381" algn="l"/>
              </a:tabLst>
              <a:defRPr>
                <a:solidFill>
                  <a:srgbClr val="000000"/>
                </a:solidFill>
              </a:defRPr>
            </a:lvl1pPr>
          </a:lstStyle>
          <a:p>
            <a:pPr defTabSz="320110"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12" tIns="32763" rIns="63012" bIns="32763" numCol="1" anchor="t" anchorCtr="0" compatLnSpc="1">
            <a:prstTxWarp prst="textNoShape">
              <a:avLst/>
            </a:prstTxWarp>
          </a:bodyPr>
          <a:lstStyle>
            <a:lvl1pPr>
              <a:buClrTx/>
              <a:buFontTx/>
              <a:buNone/>
              <a:tabLst>
                <a:tab pos="0" algn="l"/>
                <a:tab pos="640213" algn="l"/>
                <a:tab pos="1280430" algn="l"/>
                <a:tab pos="1920651" algn="l"/>
                <a:tab pos="2560856" algn="l"/>
                <a:tab pos="3201082" algn="l"/>
                <a:tab pos="3841300" algn="l"/>
                <a:tab pos="4481521" algn="l"/>
                <a:tab pos="5121733" algn="l"/>
                <a:tab pos="5761953" algn="l"/>
                <a:tab pos="6402168" algn="l"/>
                <a:tab pos="7042381" algn="l"/>
              </a:tabLst>
              <a:defRPr>
                <a:solidFill>
                  <a:srgbClr val="000000"/>
                </a:solidFill>
              </a:defRPr>
            </a:lvl1pPr>
          </a:lstStyle>
          <a:p>
            <a:pPr defTabSz="320110" eaLnBrk="0" hangingPunct="0">
              <a:buSzPct val="100000"/>
            </a:pPr>
            <a:fld id="{12737187-998D-C145-BAF2-CB6526813A35}" type="slidenum">
              <a:rPr lang="en-US" sz="1800" smtClean="0">
                <a:latin typeface="Arial" charset="0"/>
                <a:cs typeface="DejaVu Sans" charset="0"/>
              </a:rPr>
              <a:pPr defTabSz="320110"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649274151"/>
      </p:ext>
    </p:extLst>
  </p:cSld>
  <p:clrMap bg1="lt1" tx1="dk1" bg2="lt2" tx2="dk2" accent1="accent1" accent2="accent2" accent3="accent3" accent4="accent4" accent5="accent5" accent6="accent6" hlink="hlink" folHlink="folHlink"/>
  <p:sldLayoutIdLst>
    <p:sldLayoutId id="2147496437" r:id="rId1"/>
    <p:sldLayoutId id="2147496438" r:id="rId2"/>
    <p:sldLayoutId id="2147496439" r:id="rId3"/>
    <p:sldLayoutId id="2147496440" r:id="rId4"/>
    <p:sldLayoutId id="2147496441" r:id="rId5"/>
    <p:sldLayoutId id="2147496442" r:id="rId6"/>
    <p:sldLayoutId id="2147496443" r:id="rId7"/>
    <p:sldLayoutId id="2147496444" r:id="rId8"/>
    <p:sldLayoutId id="2147496445" r:id="rId9"/>
    <p:sldLayoutId id="2147496446" r:id="rId10"/>
    <p:sldLayoutId id="2147496447" r:id="rId11"/>
  </p:sldLayoutIdLst>
  <p:txStyles>
    <p:titleStyle>
      <a:lvl1pPr algn="ctr" defTabSz="320110"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171" indent="-20006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267"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0382"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0494"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0596"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0696"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0820"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0928" indent="-160057" algn="ctr" defTabSz="320110"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082" indent="-240082" algn="l" defTabSz="320110"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171" indent="-200067" algn="l" defTabSz="320110"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267" indent="-160057" algn="l" defTabSz="320110"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0382"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0494"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0596"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0696"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0820"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0928" indent="-160057" algn="l" defTabSz="320110"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110" rtl="0" eaLnBrk="1" latinLnBrk="0" hangingPunct="1">
        <a:defRPr sz="1300" kern="1200">
          <a:solidFill>
            <a:schemeClr val="tx1"/>
          </a:solidFill>
          <a:latin typeface="+mn-lt"/>
          <a:ea typeface="+mn-ea"/>
          <a:cs typeface="+mn-cs"/>
        </a:defRPr>
      </a:lvl1pPr>
      <a:lvl2pPr marL="320110" algn="l" defTabSz="320110" rtl="0" eaLnBrk="1" latinLnBrk="0" hangingPunct="1">
        <a:defRPr sz="1300" kern="1200">
          <a:solidFill>
            <a:schemeClr val="tx1"/>
          </a:solidFill>
          <a:latin typeface="+mn-lt"/>
          <a:ea typeface="+mn-ea"/>
          <a:cs typeface="+mn-cs"/>
        </a:defRPr>
      </a:lvl2pPr>
      <a:lvl3pPr marL="640213" algn="l" defTabSz="320110" rtl="0" eaLnBrk="1" latinLnBrk="0" hangingPunct="1">
        <a:defRPr sz="1300" kern="1200">
          <a:solidFill>
            <a:schemeClr val="tx1"/>
          </a:solidFill>
          <a:latin typeface="+mn-lt"/>
          <a:ea typeface="+mn-ea"/>
          <a:cs typeface="+mn-cs"/>
        </a:defRPr>
      </a:lvl3pPr>
      <a:lvl4pPr marL="960319" algn="l" defTabSz="320110" rtl="0" eaLnBrk="1" latinLnBrk="0" hangingPunct="1">
        <a:defRPr sz="1300" kern="1200">
          <a:solidFill>
            <a:schemeClr val="tx1"/>
          </a:solidFill>
          <a:latin typeface="+mn-lt"/>
          <a:ea typeface="+mn-ea"/>
          <a:cs typeface="+mn-cs"/>
        </a:defRPr>
      </a:lvl4pPr>
      <a:lvl5pPr marL="1280430" algn="l" defTabSz="320110" rtl="0" eaLnBrk="1" latinLnBrk="0" hangingPunct="1">
        <a:defRPr sz="1300" kern="1200">
          <a:solidFill>
            <a:schemeClr val="tx1"/>
          </a:solidFill>
          <a:latin typeface="+mn-lt"/>
          <a:ea typeface="+mn-ea"/>
          <a:cs typeface="+mn-cs"/>
        </a:defRPr>
      </a:lvl5pPr>
      <a:lvl6pPr marL="1600540" algn="l" defTabSz="320110" rtl="0" eaLnBrk="1" latinLnBrk="0" hangingPunct="1">
        <a:defRPr sz="1300" kern="1200">
          <a:solidFill>
            <a:schemeClr val="tx1"/>
          </a:solidFill>
          <a:latin typeface="+mn-lt"/>
          <a:ea typeface="+mn-ea"/>
          <a:cs typeface="+mn-cs"/>
        </a:defRPr>
      </a:lvl6pPr>
      <a:lvl7pPr marL="1920651" algn="l" defTabSz="320110" rtl="0" eaLnBrk="1" latinLnBrk="0" hangingPunct="1">
        <a:defRPr sz="1300" kern="1200">
          <a:solidFill>
            <a:schemeClr val="tx1"/>
          </a:solidFill>
          <a:latin typeface="+mn-lt"/>
          <a:ea typeface="+mn-ea"/>
          <a:cs typeface="+mn-cs"/>
        </a:defRPr>
      </a:lvl7pPr>
      <a:lvl8pPr marL="2240759" algn="l" defTabSz="320110" rtl="0" eaLnBrk="1" latinLnBrk="0" hangingPunct="1">
        <a:defRPr sz="1300" kern="1200">
          <a:solidFill>
            <a:schemeClr val="tx1"/>
          </a:solidFill>
          <a:latin typeface="+mn-lt"/>
          <a:ea typeface="+mn-ea"/>
          <a:cs typeface="+mn-cs"/>
        </a:defRPr>
      </a:lvl8pPr>
      <a:lvl9pPr marL="2560856" algn="l" defTabSz="320110"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lvl1pPr>
              <a:buClrTx/>
              <a:buFontTx/>
              <a:buNone/>
              <a:tabLst>
                <a:tab pos="0" algn="l"/>
                <a:tab pos="640342" algn="l"/>
                <a:tab pos="1280685" algn="l"/>
                <a:tab pos="1921030" algn="l"/>
                <a:tab pos="2561367" algn="l"/>
                <a:tab pos="3201718" algn="l"/>
                <a:tab pos="3842058" algn="l"/>
                <a:tab pos="4482412" algn="l"/>
                <a:tab pos="5122749" algn="l"/>
                <a:tab pos="5763099" algn="l"/>
                <a:tab pos="6403438" algn="l"/>
                <a:tab pos="7043780" algn="l"/>
              </a:tabLst>
              <a:defRPr>
                <a:solidFill>
                  <a:srgbClr val="000000"/>
                </a:solidFill>
              </a:defRPr>
            </a:lvl1pPr>
          </a:lstStyle>
          <a:p>
            <a:pPr defTabSz="32017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lvl1pPr>
              <a:buClrTx/>
              <a:buFontTx/>
              <a:buNone/>
              <a:tabLst>
                <a:tab pos="0" algn="l"/>
                <a:tab pos="640342" algn="l"/>
                <a:tab pos="1280685" algn="l"/>
                <a:tab pos="1921030" algn="l"/>
                <a:tab pos="2561367" algn="l"/>
                <a:tab pos="3201718" algn="l"/>
                <a:tab pos="3842058" algn="l"/>
                <a:tab pos="4482412" algn="l"/>
                <a:tab pos="5122749" algn="l"/>
                <a:tab pos="5763099" algn="l"/>
                <a:tab pos="6403438" algn="l"/>
                <a:tab pos="7043780" algn="l"/>
              </a:tabLst>
              <a:defRPr>
                <a:solidFill>
                  <a:srgbClr val="000000"/>
                </a:solidFill>
              </a:defRPr>
            </a:lvl1pPr>
          </a:lstStyle>
          <a:p>
            <a:pPr defTabSz="32017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26" tIns="32770" rIns="63026" bIns="32770" numCol="1" anchor="t" anchorCtr="0" compatLnSpc="1">
            <a:prstTxWarp prst="textNoShape">
              <a:avLst/>
            </a:prstTxWarp>
          </a:bodyPr>
          <a:lstStyle>
            <a:lvl1pPr>
              <a:buClrTx/>
              <a:buFontTx/>
              <a:buNone/>
              <a:tabLst>
                <a:tab pos="0" algn="l"/>
                <a:tab pos="640342" algn="l"/>
                <a:tab pos="1280685" algn="l"/>
                <a:tab pos="1921030" algn="l"/>
                <a:tab pos="2561367" algn="l"/>
                <a:tab pos="3201718" algn="l"/>
                <a:tab pos="3842058" algn="l"/>
                <a:tab pos="4482412" algn="l"/>
                <a:tab pos="5122749" algn="l"/>
                <a:tab pos="5763099" algn="l"/>
                <a:tab pos="6403438" algn="l"/>
                <a:tab pos="7043780" algn="l"/>
              </a:tabLst>
              <a:defRPr>
                <a:solidFill>
                  <a:srgbClr val="000000"/>
                </a:solidFill>
              </a:defRPr>
            </a:lvl1pPr>
          </a:lstStyle>
          <a:p>
            <a:pPr defTabSz="320171" eaLnBrk="0" hangingPunct="0">
              <a:buSzPct val="100000"/>
            </a:pPr>
            <a:fld id="{12737187-998D-C145-BAF2-CB6526813A35}" type="slidenum">
              <a:rPr lang="en-US" sz="1800" smtClean="0">
                <a:latin typeface="Arial" charset="0"/>
                <a:cs typeface="DejaVu Sans" charset="0"/>
              </a:rPr>
              <a:pPr defTabSz="32017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284578785"/>
      </p:ext>
    </p:extLst>
  </p:cSld>
  <p:clrMap bg1="lt1" tx1="dk1" bg2="lt2" tx2="dk2" accent1="accent1" accent2="accent2" accent3="accent3" accent4="accent4" accent5="accent5" accent6="accent6" hlink="hlink" folHlink="folHlink"/>
  <p:sldLayoutIdLst>
    <p:sldLayoutId id="2147496449" r:id="rId1"/>
    <p:sldLayoutId id="2147496450" r:id="rId2"/>
    <p:sldLayoutId id="2147496451" r:id="rId3"/>
    <p:sldLayoutId id="2147496452" r:id="rId4"/>
    <p:sldLayoutId id="2147496453" r:id="rId5"/>
    <p:sldLayoutId id="2147496454" r:id="rId6"/>
    <p:sldLayoutId id="2147496455" r:id="rId7"/>
    <p:sldLayoutId id="2147496456" r:id="rId8"/>
    <p:sldLayoutId id="2147496457" r:id="rId9"/>
    <p:sldLayoutId id="2147496458" r:id="rId10"/>
    <p:sldLayoutId id="2147496459" r:id="rId11"/>
  </p:sldLayoutIdLst>
  <p:txStyles>
    <p:titleStyle>
      <a:lvl1pPr algn="ctr" defTabSz="32017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275" indent="-200109"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427"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0600"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0778"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0948"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110"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1294"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1466" indent="-160090" algn="ctr" defTabSz="32017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131" indent="-240131" algn="l" defTabSz="32017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275" indent="-200109" algn="l" defTabSz="32017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427" indent="-160090" algn="l" defTabSz="32017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0600"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0778"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0948"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110"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1294"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1466" indent="-160090" algn="l" defTabSz="32017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171" rtl="0" eaLnBrk="1" latinLnBrk="0" hangingPunct="1">
        <a:defRPr sz="1300" kern="1200">
          <a:solidFill>
            <a:schemeClr val="tx1"/>
          </a:solidFill>
          <a:latin typeface="+mn-lt"/>
          <a:ea typeface="+mn-ea"/>
          <a:cs typeface="+mn-cs"/>
        </a:defRPr>
      </a:lvl1pPr>
      <a:lvl2pPr marL="320171" algn="l" defTabSz="320171" rtl="0" eaLnBrk="1" latinLnBrk="0" hangingPunct="1">
        <a:defRPr sz="1300" kern="1200">
          <a:solidFill>
            <a:schemeClr val="tx1"/>
          </a:solidFill>
          <a:latin typeface="+mn-lt"/>
          <a:ea typeface="+mn-ea"/>
          <a:cs typeface="+mn-cs"/>
        </a:defRPr>
      </a:lvl2pPr>
      <a:lvl3pPr marL="640342" algn="l" defTabSz="320171" rtl="0" eaLnBrk="1" latinLnBrk="0" hangingPunct="1">
        <a:defRPr sz="1300" kern="1200">
          <a:solidFill>
            <a:schemeClr val="tx1"/>
          </a:solidFill>
          <a:latin typeface="+mn-lt"/>
          <a:ea typeface="+mn-ea"/>
          <a:cs typeface="+mn-cs"/>
        </a:defRPr>
      </a:lvl3pPr>
      <a:lvl4pPr marL="960508" algn="l" defTabSz="320171" rtl="0" eaLnBrk="1" latinLnBrk="0" hangingPunct="1">
        <a:defRPr sz="1300" kern="1200">
          <a:solidFill>
            <a:schemeClr val="tx1"/>
          </a:solidFill>
          <a:latin typeface="+mn-lt"/>
          <a:ea typeface="+mn-ea"/>
          <a:cs typeface="+mn-cs"/>
        </a:defRPr>
      </a:lvl4pPr>
      <a:lvl5pPr marL="1280685" algn="l" defTabSz="320171" rtl="0" eaLnBrk="1" latinLnBrk="0" hangingPunct="1">
        <a:defRPr sz="1300" kern="1200">
          <a:solidFill>
            <a:schemeClr val="tx1"/>
          </a:solidFill>
          <a:latin typeface="+mn-lt"/>
          <a:ea typeface="+mn-ea"/>
          <a:cs typeface="+mn-cs"/>
        </a:defRPr>
      </a:lvl5pPr>
      <a:lvl6pPr marL="1600860" algn="l" defTabSz="320171" rtl="0" eaLnBrk="1" latinLnBrk="0" hangingPunct="1">
        <a:defRPr sz="1300" kern="1200">
          <a:solidFill>
            <a:schemeClr val="tx1"/>
          </a:solidFill>
          <a:latin typeface="+mn-lt"/>
          <a:ea typeface="+mn-ea"/>
          <a:cs typeface="+mn-cs"/>
        </a:defRPr>
      </a:lvl6pPr>
      <a:lvl7pPr marL="1921030" algn="l" defTabSz="320171" rtl="0" eaLnBrk="1" latinLnBrk="0" hangingPunct="1">
        <a:defRPr sz="1300" kern="1200">
          <a:solidFill>
            <a:schemeClr val="tx1"/>
          </a:solidFill>
          <a:latin typeface="+mn-lt"/>
          <a:ea typeface="+mn-ea"/>
          <a:cs typeface="+mn-cs"/>
        </a:defRPr>
      </a:lvl7pPr>
      <a:lvl8pPr marL="2241204" algn="l" defTabSz="320171" rtl="0" eaLnBrk="1" latinLnBrk="0" hangingPunct="1">
        <a:defRPr sz="1300" kern="1200">
          <a:solidFill>
            <a:schemeClr val="tx1"/>
          </a:solidFill>
          <a:latin typeface="+mn-lt"/>
          <a:ea typeface="+mn-ea"/>
          <a:cs typeface="+mn-cs"/>
        </a:defRPr>
      </a:lvl8pPr>
      <a:lvl9pPr marL="2561367" algn="l" defTabSz="320171" rtl="0" eaLnBrk="1" latinLnBrk="0" hangingPunct="1">
        <a:defRPr sz="13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57624814"/>
      </p:ext>
    </p:extLst>
  </p:cSld>
  <p:clrMap bg1="lt1" tx1="dk1" bg2="lt2" tx2="dk2" accent1="accent1" accent2="accent2" accent3="accent3" accent4="accent4" accent5="accent5" accent6="accent6" hlink="hlink" folHlink="folHlink"/>
  <p:sldLayoutIdLst>
    <p:sldLayoutId id="2147496461" r:id="rId1"/>
    <p:sldLayoutId id="2147496462" r:id="rId2"/>
    <p:sldLayoutId id="2147496463" r:id="rId3"/>
    <p:sldLayoutId id="2147496464" r:id="rId4"/>
    <p:sldLayoutId id="2147496465" r:id="rId5"/>
    <p:sldLayoutId id="2147496466" r:id="rId6"/>
    <p:sldLayoutId id="2147496467" r:id="rId7"/>
    <p:sldLayoutId id="2147496468" r:id="rId8"/>
    <p:sldLayoutId id="2147496469" r:id="rId9"/>
    <p:sldLayoutId id="2147496470" r:id="rId10"/>
    <p:sldLayoutId id="2147496471"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96473" r:id="rId1"/>
    <p:sldLayoutId id="2147496474" r:id="rId2"/>
    <p:sldLayoutId id="2147496475" r:id="rId3"/>
    <p:sldLayoutId id="2147496476" r:id="rId4"/>
    <p:sldLayoutId id="2147496477" r:id="rId5"/>
    <p:sldLayoutId id="2147496478" r:id="rId6"/>
    <p:sldLayoutId id="2147496479" r:id="rId7"/>
    <p:sldLayoutId id="2147496480" r:id="rId8"/>
    <p:sldLayoutId id="2147496481" r:id="rId9"/>
    <p:sldLayoutId id="2147496482" r:id="rId10"/>
    <p:sldLayoutId id="21474964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576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1519"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727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30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819" indent="-341819" algn="l" rtl="0" eaLnBrk="0" fontAlgn="base" hangingPunct="0">
        <a:spcBef>
          <a:spcPct val="20000"/>
        </a:spcBef>
        <a:spcAft>
          <a:spcPct val="0"/>
        </a:spcAft>
        <a:buChar char="•"/>
        <a:defRPr sz="3200">
          <a:solidFill>
            <a:schemeClr val="tx1"/>
          </a:solidFill>
          <a:latin typeface="+mn-lt"/>
          <a:ea typeface="+mn-ea"/>
          <a:cs typeface="+mn-cs"/>
        </a:defRPr>
      </a:lvl1pPr>
      <a:lvl2pPr marL="740605" indent="-284846" algn="l" rtl="0" eaLnBrk="0" fontAlgn="base" hangingPunct="0">
        <a:spcBef>
          <a:spcPct val="20000"/>
        </a:spcBef>
        <a:spcAft>
          <a:spcPct val="0"/>
        </a:spcAft>
        <a:buChar char="–"/>
        <a:defRPr sz="2800">
          <a:solidFill>
            <a:schemeClr val="tx1"/>
          </a:solidFill>
          <a:latin typeface="+mn-lt"/>
          <a:ea typeface="+mn-ea"/>
          <a:cs typeface="+mn-cs"/>
        </a:defRPr>
      </a:lvl2pPr>
      <a:lvl3pPr marL="1139397" indent="-227888" algn="l" rtl="0" eaLnBrk="0" fontAlgn="base" hangingPunct="0">
        <a:spcBef>
          <a:spcPct val="20000"/>
        </a:spcBef>
        <a:spcAft>
          <a:spcPct val="0"/>
        </a:spcAft>
        <a:buChar char="•"/>
        <a:defRPr sz="2400">
          <a:solidFill>
            <a:schemeClr val="tx1"/>
          </a:solidFill>
          <a:latin typeface="+mn-lt"/>
          <a:ea typeface="+mn-ea"/>
          <a:cs typeface="+mn-cs"/>
        </a:defRPr>
      </a:lvl3pPr>
      <a:lvl4pPr marL="1595157" indent="-227888" algn="l" rtl="0" eaLnBrk="0" fontAlgn="base" hangingPunct="0">
        <a:spcBef>
          <a:spcPct val="20000"/>
        </a:spcBef>
        <a:spcAft>
          <a:spcPct val="0"/>
        </a:spcAft>
        <a:buChar char="–"/>
        <a:defRPr sz="2000">
          <a:solidFill>
            <a:schemeClr val="tx1"/>
          </a:solidFill>
          <a:latin typeface="+mn-lt"/>
          <a:ea typeface="+mn-ea"/>
          <a:cs typeface="+mn-cs"/>
        </a:defRPr>
      </a:lvl4pPr>
      <a:lvl5pPr marL="2050913" indent="-227888" algn="l" rtl="0" eaLnBrk="0" fontAlgn="base" hangingPunct="0">
        <a:spcBef>
          <a:spcPct val="20000"/>
        </a:spcBef>
        <a:spcAft>
          <a:spcPct val="0"/>
        </a:spcAft>
        <a:buChar char="»"/>
        <a:defRPr sz="2000">
          <a:solidFill>
            <a:schemeClr val="tx1"/>
          </a:solidFill>
          <a:latin typeface="+mn-lt"/>
          <a:ea typeface="+mn-ea"/>
          <a:cs typeface="+mn-cs"/>
        </a:defRPr>
      </a:lvl5pPr>
      <a:lvl6pPr marL="2506676" indent="-227888" algn="l" rtl="0" fontAlgn="base">
        <a:spcBef>
          <a:spcPct val="20000"/>
        </a:spcBef>
        <a:spcAft>
          <a:spcPct val="0"/>
        </a:spcAft>
        <a:buChar char="»"/>
        <a:defRPr sz="2000">
          <a:solidFill>
            <a:schemeClr val="tx1"/>
          </a:solidFill>
          <a:latin typeface="+mn-lt"/>
          <a:ea typeface="+mn-ea"/>
          <a:cs typeface="+mn-cs"/>
        </a:defRPr>
      </a:lvl6pPr>
      <a:lvl7pPr marL="2962433" indent="-227888" algn="l" rtl="0" fontAlgn="base">
        <a:spcBef>
          <a:spcPct val="20000"/>
        </a:spcBef>
        <a:spcAft>
          <a:spcPct val="0"/>
        </a:spcAft>
        <a:buChar char="»"/>
        <a:defRPr sz="2000">
          <a:solidFill>
            <a:schemeClr val="tx1"/>
          </a:solidFill>
          <a:latin typeface="+mn-lt"/>
          <a:ea typeface="+mn-ea"/>
          <a:cs typeface="+mn-cs"/>
        </a:defRPr>
      </a:lvl7pPr>
      <a:lvl8pPr marL="3418191" indent="-227888" algn="l" rtl="0" fontAlgn="base">
        <a:spcBef>
          <a:spcPct val="20000"/>
        </a:spcBef>
        <a:spcAft>
          <a:spcPct val="0"/>
        </a:spcAft>
        <a:buChar char="»"/>
        <a:defRPr sz="2000">
          <a:solidFill>
            <a:schemeClr val="tx1"/>
          </a:solidFill>
          <a:latin typeface="+mn-lt"/>
          <a:ea typeface="+mn-ea"/>
          <a:cs typeface="+mn-cs"/>
        </a:defRPr>
      </a:lvl8pPr>
      <a:lvl9pPr marL="3873948" indent="-227888"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16" tIns="45560" rIns="91116" bIns="4556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16" tIns="45560" rIns="91116" bIns="4556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116" tIns="45560" rIns="91116" bIns="45560" rtlCol="0" anchor="ctr"/>
          <a:lstStyle>
            <a:lvl1pPr algn="l" defTabSz="455584"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7/23/22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116" tIns="45560" rIns="91116" bIns="45560" rtlCol="0" anchor="ctr"/>
          <a:lstStyle>
            <a:lvl1pPr algn="ctr" defTabSz="455584"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116" tIns="45560" rIns="91116" bIns="45560" rtlCol="0" anchor="ctr"/>
          <a:lstStyle>
            <a:lvl1pPr algn="r" defTabSz="455584"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077935630"/>
      </p:ext>
    </p:extLst>
  </p:cSld>
  <p:clrMap bg1="lt1" tx1="dk1" bg2="lt2" tx2="dk2" accent1="accent1" accent2="accent2" accent3="accent3" accent4="accent4" accent5="accent5" accent6="accent6" hlink="hlink" folHlink="folHlink"/>
  <p:sldLayoutIdLst>
    <p:sldLayoutId id="2147496497" r:id="rId1"/>
    <p:sldLayoutId id="2147496498" r:id="rId2"/>
    <p:sldLayoutId id="2147496499" r:id="rId3"/>
    <p:sldLayoutId id="2147496500" r:id="rId4"/>
    <p:sldLayoutId id="2147496501" r:id="rId5"/>
    <p:sldLayoutId id="2147496502" r:id="rId6"/>
    <p:sldLayoutId id="2147496503" r:id="rId7"/>
    <p:sldLayoutId id="2147496504" r:id="rId8"/>
    <p:sldLayoutId id="2147496505" r:id="rId9"/>
    <p:sldLayoutId id="2147496506" r:id="rId10"/>
    <p:sldLayoutId id="2147496507" r:id="rId11"/>
  </p:sldLayoutIdLst>
  <p:txStyles>
    <p:titleStyle>
      <a:lvl1pPr algn="ctr" defTabSz="45558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58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5584"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1161"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6735"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2317" algn="ctr" defTabSz="455584"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684" indent="-341684" algn="l" defTabSz="45558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0309" indent="-284735" algn="l" defTabSz="45558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8945" indent="-227801" algn="l" defTabSz="45558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4525" indent="-227801" algn="l" defTabSz="45558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0101" indent="-227801" algn="l" defTabSz="45558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5679" indent="-227801" algn="l" defTabSz="455584" rtl="0" eaLnBrk="1" latinLnBrk="0" hangingPunct="1">
        <a:spcBef>
          <a:spcPct val="20000"/>
        </a:spcBef>
        <a:buFont typeface="Arial"/>
        <a:buChar char="•"/>
        <a:defRPr sz="2000" kern="1200">
          <a:solidFill>
            <a:schemeClr val="tx1"/>
          </a:solidFill>
          <a:latin typeface="+mn-lt"/>
          <a:ea typeface="+mn-ea"/>
          <a:cs typeface="+mn-cs"/>
        </a:defRPr>
      </a:lvl6pPr>
      <a:lvl7pPr marL="2961261" indent="-227801" algn="l" defTabSz="455584" rtl="0" eaLnBrk="1" latinLnBrk="0" hangingPunct="1">
        <a:spcBef>
          <a:spcPct val="20000"/>
        </a:spcBef>
        <a:buFont typeface="Arial"/>
        <a:buChar char="•"/>
        <a:defRPr sz="2000" kern="1200">
          <a:solidFill>
            <a:schemeClr val="tx1"/>
          </a:solidFill>
          <a:latin typeface="+mn-lt"/>
          <a:ea typeface="+mn-ea"/>
          <a:cs typeface="+mn-cs"/>
        </a:defRPr>
      </a:lvl7pPr>
      <a:lvl8pPr marL="3416835" indent="-227801" algn="l" defTabSz="455584" rtl="0" eaLnBrk="1" latinLnBrk="0" hangingPunct="1">
        <a:spcBef>
          <a:spcPct val="20000"/>
        </a:spcBef>
        <a:buFont typeface="Arial"/>
        <a:buChar char="•"/>
        <a:defRPr sz="2000" kern="1200">
          <a:solidFill>
            <a:schemeClr val="tx1"/>
          </a:solidFill>
          <a:latin typeface="+mn-lt"/>
          <a:ea typeface="+mn-ea"/>
          <a:cs typeface="+mn-cs"/>
        </a:defRPr>
      </a:lvl8pPr>
      <a:lvl9pPr marL="3872414" indent="-227801" algn="l" defTabSz="45558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584" rtl="0" eaLnBrk="1" latinLnBrk="0" hangingPunct="1">
        <a:defRPr sz="1800" kern="1200">
          <a:solidFill>
            <a:schemeClr val="tx1"/>
          </a:solidFill>
          <a:latin typeface="+mn-lt"/>
          <a:ea typeface="+mn-ea"/>
          <a:cs typeface="+mn-cs"/>
        </a:defRPr>
      </a:lvl1pPr>
      <a:lvl2pPr marL="455584" algn="l" defTabSz="455584" rtl="0" eaLnBrk="1" latinLnBrk="0" hangingPunct="1">
        <a:defRPr sz="1800" kern="1200">
          <a:solidFill>
            <a:schemeClr val="tx1"/>
          </a:solidFill>
          <a:latin typeface="+mn-lt"/>
          <a:ea typeface="+mn-ea"/>
          <a:cs typeface="+mn-cs"/>
        </a:defRPr>
      </a:lvl2pPr>
      <a:lvl3pPr marL="911161" algn="l" defTabSz="455584" rtl="0" eaLnBrk="1" latinLnBrk="0" hangingPunct="1">
        <a:defRPr sz="1800" kern="1200">
          <a:solidFill>
            <a:schemeClr val="tx1"/>
          </a:solidFill>
          <a:latin typeface="+mn-lt"/>
          <a:ea typeface="+mn-ea"/>
          <a:cs typeface="+mn-cs"/>
        </a:defRPr>
      </a:lvl3pPr>
      <a:lvl4pPr marL="1366735" algn="l" defTabSz="455584" rtl="0" eaLnBrk="1" latinLnBrk="0" hangingPunct="1">
        <a:defRPr sz="1800" kern="1200">
          <a:solidFill>
            <a:schemeClr val="tx1"/>
          </a:solidFill>
          <a:latin typeface="+mn-lt"/>
          <a:ea typeface="+mn-ea"/>
          <a:cs typeface="+mn-cs"/>
        </a:defRPr>
      </a:lvl4pPr>
      <a:lvl5pPr marL="1822317" algn="l" defTabSz="455584" rtl="0" eaLnBrk="1" latinLnBrk="0" hangingPunct="1">
        <a:defRPr sz="1800" kern="1200">
          <a:solidFill>
            <a:schemeClr val="tx1"/>
          </a:solidFill>
          <a:latin typeface="+mn-lt"/>
          <a:ea typeface="+mn-ea"/>
          <a:cs typeface="+mn-cs"/>
        </a:defRPr>
      </a:lvl5pPr>
      <a:lvl6pPr marL="2277889" algn="l" defTabSz="455584" rtl="0" eaLnBrk="1" latinLnBrk="0" hangingPunct="1">
        <a:defRPr sz="1800" kern="1200">
          <a:solidFill>
            <a:schemeClr val="tx1"/>
          </a:solidFill>
          <a:latin typeface="+mn-lt"/>
          <a:ea typeface="+mn-ea"/>
          <a:cs typeface="+mn-cs"/>
        </a:defRPr>
      </a:lvl6pPr>
      <a:lvl7pPr marL="2733469" algn="l" defTabSz="455584" rtl="0" eaLnBrk="1" latinLnBrk="0" hangingPunct="1">
        <a:defRPr sz="1800" kern="1200">
          <a:solidFill>
            <a:schemeClr val="tx1"/>
          </a:solidFill>
          <a:latin typeface="+mn-lt"/>
          <a:ea typeface="+mn-ea"/>
          <a:cs typeface="+mn-cs"/>
        </a:defRPr>
      </a:lvl7pPr>
      <a:lvl8pPr marL="3189047" algn="l" defTabSz="455584" rtl="0" eaLnBrk="1" latinLnBrk="0" hangingPunct="1">
        <a:defRPr sz="1800" kern="1200">
          <a:solidFill>
            <a:schemeClr val="tx1"/>
          </a:solidFill>
          <a:latin typeface="+mn-lt"/>
          <a:ea typeface="+mn-ea"/>
          <a:cs typeface="+mn-cs"/>
        </a:defRPr>
      </a:lvl8pPr>
      <a:lvl9pPr marL="3644618" algn="l" defTabSz="45558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331613093"/>
      </p:ext>
    </p:extLst>
  </p:cSld>
  <p:clrMap bg1="lt1" tx1="dk1" bg2="lt2" tx2="dk2" accent1="accent1" accent2="accent2" accent3="accent3" accent4="accent4" accent5="accent5" accent6="accent6" hlink="hlink" folHlink="folHlink"/>
  <p:sldLayoutIdLst>
    <p:sldLayoutId id="2147496509" r:id="rId1"/>
    <p:sldLayoutId id="2147496510" r:id="rId2"/>
    <p:sldLayoutId id="2147496511" r:id="rId3"/>
    <p:sldLayoutId id="2147496512" r:id="rId4"/>
    <p:sldLayoutId id="2147496513" r:id="rId5"/>
    <p:sldLayoutId id="2147496514" r:id="rId6"/>
    <p:sldLayoutId id="2147496515" r:id="rId7"/>
    <p:sldLayoutId id="2147496516" r:id="rId8"/>
    <p:sldLayoutId id="2147496517" r:id="rId9"/>
    <p:sldLayoutId id="2147496518" r:id="rId10"/>
    <p:sldLayoutId id="2147496519" r:id="rId11"/>
    <p:sldLayoutId id="214749652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44" r:id="rId1"/>
    <p:sldLayoutId id="2147496045" r:id="rId2"/>
    <p:sldLayoutId id="2147496046" r:id="rId3"/>
    <p:sldLayoutId id="2147496047" r:id="rId4"/>
    <p:sldLayoutId id="2147496048" r:id="rId5"/>
    <p:sldLayoutId id="2147496049" r:id="rId6"/>
    <p:sldLayoutId id="2147496050" r:id="rId7"/>
    <p:sldLayoutId id="2147496051" r:id="rId8"/>
    <p:sldLayoutId id="2147496052" r:id="rId9"/>
    <p:sldLayoutId id="2147496053"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75332887"/>
      </p:ext>
    </p:extLst>
  </p:cSld>
  <p:clrMap bg1="lt1" tx1="dk1" bg2="lt2" tx2="dk2" accent1="accent1" accent2="accent2" accent3="accent3" accent4="accent4" accent5="accent5" accent6="accent6" hlink="hlink" folHlink="folHlink"/>
  <p:sldLayoutIdLst>
    <p:sldLayoutId id="2147496558" r:id="rId1"/>
    <p:sldLayoutId id="2147496559" r:id="rId2"/>
    <p:sldLayoutId id="2147496560" r:id="rId3"/>
    <p:sldLayoutId id="2147496561" r:id="rId4"/>
    <p:sldLayoutId id="2147496562" r:id="rId5"/>
    <p:sldLayoutId id="2147496563" r:id="rId6"/>
    <p:sldLayoutId id="2147496564" r:id="rId7"/>
    <p:sldLayoutId id="2147496565" r:id="rId8"/>
    <p:sldLayoutId id="2147496566" r:id="rId9"/>
    <p:sldLayoutId id="2147496567" r:id="rId10"/>
    <p:sldLayoutId id="2147496568" r:id="rId11"/>
    <p:sldLayoutId id="2147496569" r:id="rId12"/>
    <p:sldLayoutId id="21474965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GB"/>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cs typeface="Times New Roman" charset="0"/>
              </a:defRPr>
            </a:lvl1pPr>
          </a:lstStyle>
          <a:p>
            <a:pPr>
              <a:defRPr/>
            </a:pPr>
            <a:fld id="{D2B57923-A7E4-E547-9570-0AA81B367A4F}" type="slidenum">
              <a:rPr lang="en-GB"/>
              <a:pPr>
                <a:defRPr/>
              </a:pPr>
              <a:t>‹#›</a:t>
            </a:fld>
            <a:endParaRPr lang="en-GB"/>
          </a:p>
        </p:txBody>
      </p:sp>
    </p:spTree>
    <p:extLst>
      <p:ext uri="{BB962C8B-B14F-4D97-AF65-F5344CB8AC3E}">
        <p14:creationId xmlns:p14="http://schemas.microsoft.com/office/powerpoint/2010/main" val="1374330917"/>
      </p:ext>
    </p:extLst>
  </p:cSld>
  <p:clrMap bg1="lt1" tx1="dk1" bg2="lt2" tx2="dk2" accent1="accent1" accent2="accent2" accent3="accent3" accent4="accent4" accent5="accent5" accent6="accent6" hlink="hlink" folHlink="folHlink"/>
  <p:sldLayoutIdLst>
    <p:sldLayoutId id="21474965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4998"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09996"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64972"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1998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extLst>
      <p:ext uri="{BB962C8B-B14F-4D97-AF65-F5344CB8AC3E}">
        <p14:creationId xmlns:p14="http://schemas.microsoft.com/office/powerpoint/2010/main" val="1521528294"/>
      </p:ext>
    </p:extLst>
  </p:cSld>
  <p:clrMap bg1="dk2" tx1="lt1" bg2="dk1" tx2="lt2" accent1="accent1" accent2="accent2" accent3="accent3" accent4="accent4" accent5="accent5" accent6="accent6" hlink="hlink" folHlink="folHlink"/>
  <p:sldLayoutIdLst>
    <p:sldLayoutId id="21474965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extLst>
      <p:ext uri="{BB962C8B-B14F-4D97-AF65-F5344CB8AC3E}">
        <p14:creationId xmlns:p14="http://schemas.microsoft.com/office/powerpoint/2010/main" val="823763148"/>
      </p:ext>
    </p:extLst>
  </p:cSld>
  <p:clrMap bg1="dk2" tx1="lt1" bg2="dk1" tx2="lt2" accent1="accent1" accent2="accent2" accent3="accent3" accent4="accent4" accent5="accent5" accent6="accent6" hlink="hlink" folHlink="folHlink"/>
  <p:sldLayoutIdLst>
    <p:sldLayoutId id="2147496576" r:id="rId1"/>
    <p:sldLayoutId id="214749657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20628090"/>
      </p:ext>
    </p:extLst>
  </p:cSld>
  <p:clrMap bg1="lt1" tx1="dk1" bg2="lt2" tx2="dk2" accent1="accent1" accent2="accent2" accent3="accent3" accent4="accent4" accent5="accent5" accent6="accent6" hlink="hlink" folHlink="folHlink"/>
  <p:sldLayoutIdLst>
    <p:sldLayoutId id="2147496579" r:id="rId1"/>
    <p:sldLayoutId id="2147496580" r:id="rId2"/>
    <p:sldLayoutId id="2147496581" r:id="rId3"/>
    <p:sldLayoutId id="2147496582" r:id="rId4"/>
    <p:sldLayoutId id="2147496583" r:id="rId5"/>
    <p:sldLayoutId id="2147496584" r:id="rId6"/>
    <p:sldLayoutId id="2147496585" r:id="rId7"/>
    <p:sldLayoutId id="2147496586" r:id="rId8"/>
    <p:sldLayoutId id="2147496587" r:id="rId9"/>
    <p:sldLayoutId id="2147496588" r:id="rId10"/>
    <p:sldLayoutId id="21474965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852229848"/>
      </p:ext>
    </p:extLst>
  </p:cSld>
  <p:clrMap bg1="lt1" tx1="dk1" bg2="lt2" tx2="dk2" accent1="accent1" accent2="accent2" accent3="accent3" accent4="accent4" accent5="accent5" accent6="accent6" hlink="hlink" folHlink="folHlink"/>
  <p:sldLayoutIdLst>
    <p:sldLayoutId id="2147496593" r:id="rId1"/>
    <p:sldLayoutId id="2147496594" r:id="rId2"/>
    <p:sldLayoutId id="2147496595" r:id="rId3"/>
    <p:sldLayoutId id="2147496596" r:id="rId4"/>
    <p:sldLayoutId id="2147496597" r:id="rId5"/>
    <p:sldLayoutId id="2147496598" r:id="rId6"/>
    <p:sldLayoutId id="2147496599" r:id="rId7"/>
    <p:sldLayoutId id="2147496600" r:id="rId8"/>
    <p:sldLayoutId id="2147496601" r:id="rId9"/>
    <p:sldLayoutId id="2147496602" r:id="rId10"/>
    <p:sldLayoutId id="2147496603" r:id="rId11"/>
    <p:sldLayoutId id="214749660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hangingPunct="0">
              <a:buSzPct val="100000"/>
            </a:pPr>
            <a:fld id="{12737187-998D-C145-BAF2-CB6526813A35}" type="slidenum">
              <a:rPr lang="en-US" sz="1800" smtClean="0">
                <a:latin typeface="Arial" charset="0"/>
                <a:cs typeface="DejaVu Sans" charset="0"/>
              </a:rPr>
              <a:pPr defTabSz="3211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08100971"/>
      </p:ext>
    </p:extLst>
  </p:cSld>
  <p:clrMap bg1="lt1" tx1="dk1" bg2="lt2" tx2="dk2" accent1="accent1" accent2="accent2" accent3="accent3" accent4="accent4" accent5="accent5" accent6="accent6" hlink="hlink" folHlink="folHlink"/>
  <p:sldLayoutIdLst>
    <p:sldLayoutId id="2147496606" r:id="rId1"/>
    <p:sldLayoutId id="2147496607" r:id="rId2"/>
    <p:sldLayoutId id="2147496608" r:id="rId3"/>
    <p:sldLayoutId id="2147496609" r:id="rId4"/>
    <p:sldLayoutId id="2147496610" r:id="rId5"/>
    <p:sldLayoutId id="2147496611" r:id="rId6"/>
    <p:sldLayoutId id="2147496612" r:id="rId7"/>
    <p:sldLayoutId id="2147496613" r:id="rId8"/>
    <p:sldLayoutId id="2147496614" r:id="rId9"/>
    <p:sldLayoutId id="2147496615" r:id="rId10"/>
    <p:sldLayoutId id="2147496616"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038742901"/>
      </p:ext>
    </p:extLst>
  </p:cSld>
  <p:clrMap bg1="lt1" tx1="dk1" bg2="lt2" tx2="dk2" accent1="accent1" accent2="accent2" accent3="accent3" accent4="accent4" accent5="accent5" accent6="accent6" hlink="hlink" folHlink="folHlink"/>
  <p:sldLayoutIdLst>
    <p:sldLayoutId id="2147496618" r:id="rId1"/>
    <p:sldLayoutId id="2147496619"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7B56E44-33D6-DA4A-AF38-E16461CA84E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089368"/>
      </p:ext>
    </p:extLst>
  </p:cSld>
  <p:clrMap bg1="lt1" tx1="dk1" bg2="lt2" tx2="dk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2368719939"/>
      </p:ext>
    </p:extLst>
  </p:cSld>
  <p:clrMap bg1="lt1" tx1="dk1" bg2="lt2" tx2="dk2" accent1="accent1" accent2="accent2" accent3="accent3" accent4="accent4" accent5="accent5" accent6="accent6" hlink="hlink" folHlink="folHlink"/>
  <p:sldLayoutIdLst>
    <p:sldLayoutId id="2147496633"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92101"/>
            <a:ext cx="8229600" cy="13843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065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4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0661"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4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0662"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AA67515F-268F-B14E-8192-320CAC021A1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54" r:id="rId1"/>
    <p:sldLayoutId id="2147496055" r:id="rId2"/>
    <p:sldLayoutId id="2147496056" r:id="rId3"/>
    <p:sldLayoutId id="2147496057" r:id="rId4"/>
    <p:sldLayoutId id="2147496058" r:id="rId5"/>
    <p:sldLayoutId id="2147496059" r:id="rId6"/>
    <p:sldLayoutId id="2147496060" r:id="rId7"/>
    <p:sldLayoutId id="2147496061" r:id="rId8"/>
    <p:sldLayoutId id="2147496062" r:id="rId9"/>
    <p:sldLayoutId id="2147496063" r:id="rId10"/>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pitchFamily="-108" charset="-128"/>
          <a:cs typeface="ＭＳ Ｐゴシック" pitchFamily="-108" charset="-128"/>
        </a:defRPr>
      </a:lvl5pPr>
      <a:lvl6pPr marL="454998"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09996"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64972"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19980" algn="l"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1244" indent="-341244"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hlink"/>
        </a:buClr>
        <a:buSzPct val="80000"/>
        <a:buFont typeface="Wingdings" pitchFamily="-108" charset="2"/>
        <a:buChar char="v"/>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889145859"/>
      </p:ext>
    </p:extLst>
  </p:cSld>
  <p:clrMap bg1="dk2" tx1="lt1" bg2="dk1" tx2="lt2" accent1="accent1" accent2="accent2" accent3="accent3" accent4="accent4" accent5="accent5" accent6="accent6" hlink="hlink" folHlink="folHlink"/>
  <p:sldLayoutIdLst>
    <p:sldLayoutId id="2147496635" r:id="rId1"/>
    <p:sldLayoutId id="2147496636" r:id="rId2"/>
    <p:sldLayoutId id="2147496637" r:id="rId3"/>
    <p:sldLayoutId id="2147496638" r:id="rId4"/>
    <p:sldLayoutId id="2147496639" r:id="rId5"/>
    <p:sldLayoutId id="2147496640" r:id="rId6"/>
    <p:sldLayoutId id="2147496641" r:id="rId7"/>
    <p:sldLayoutId id="2147496642" r:id="rId8"/>
    <p:sldLayoutId id="2147496643" r:id="rId9"/>
    <p:sldLayoutId id="2147496644" r:id="rId10"/>
    <p:sldLayoutId id="2147496645"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98B28740-B8EB-FC42-B8F5-4FE57F1CCDEF}"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94528023"/>
      </p:ext>
    </p:extLst>
  </p:cSld>
  <p:clrMap bg1="lt1" tx1="dk1" bg2="lt2" tx2="dk2" accent1="accent1" accent2="accent2" accent3="accent3" accent4="accent4" accent5="accent5" accent6="accent6" hlink="hlink" folHlink="folHlink"/>
  <p:sldLayoutIdLst>
    <p:sldLayoutId id="2147496647" r:id="rId1"/>
    <p:sldLayoutId id="2147496648" r:id="rId2"/>
    <p:sldLayoutId id="2147496649" r:id="rId3"/>
    <p:sldLayoutId id="2147496650" r:id="rId4"/>
    <p:sldLayoutId id="2147496651" r:id="rId5"/>
    <p:sldLayoutId id="2147496652" r:id="rId6"/>
    <p:sldLayoutId id="2147496653" r:id="rId7"/>
    <p:sldLayoutId id="2147496654" r:id="rId8"/>
    <p:sldLayoutId id="2147496655" r:id="rId9"/>
    <p:sldLayoutId id="2147496656" r:id="rId10"/>
    <p:sldLayoutId id="21474966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31985654"/>
      </p:ext>
    </p:extLst>
  </p:cSld>
  <p:clrMap bg1="lt1" tx1="dk1" bg2="lt2" tx2="dk2" accent1="accent1" accent2="accent2" accent3="accent3" accent4="accent4" accent5="accent5" accent6="accent6" hlink="hlink" folHlink="folHlink"/>
  <p:sldLayoutIdLst>
    <p:sldLayoutId id="2147496659" r:id="rId1"/>
    <p:sldLayoutId id="2147496660" r:id="rId2"/>
    <p:sldLayoutId id="2147496661" r:id="rId3"/>
    <p:sldLayoutId id="2147496662" r:id="rId4"/>
    <p:sldLayoutId id="2147496663" r:id="rId5"/>
    <p:sldLayoutId id="2147496664" r:id="rId6"/>
    <p:sldLayoutId id="2147496665" r:id="rId7"/>
    <p:sldLayoutId id="2147496666" r:id="rId8"/>
    <p:sldLayoutId id="2147496667" r:id="rId9"/>
    <p:sldLayoutId id="2147496668" r:id="rId10"/>
    <p:sldLayoutId id="214749666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4370C4B8-28FD-CA45-96DB-445CE5F9BEB5}"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41248500"/>
      </p:ext>
    </p:extLst>
  </p:cSld>
  <p:clrMap bg1="lt1" tx1="dk1" bg2="lt2" tx2="dk2" accent1="accent1" accent2="accent2" accent3="accent3" accent4="accent4" accent5="accent5" accent6="accent6" hlink="hlink" folHlink="folHlink"/>
  <p:sldLayoutIdLst>
    <p:sldLayoutId id="2147496671" r:id="rId1"/>
    <p:sldLayoutId id="2147496672" r:id="rId2"/>
    <p:sldLayoutId id="2147496673" r:id="rId3"/>
    <p:sldLayoutId id="2147496674" r:id="rId4"/>
    <p:sldLayoutId id="2147496675" r:id="rId5"/>
    <p:sldLayoutId id="2147496676" r:id="rId6"/>
    <p:sldLayoutId id="2147496677" r:id="rId7"/>
    <p:sldLayoutId id="2147496678" r:id="rId8"/>
    <p:sldLayoutId id="2147496679" r:id="rId9"/>
    <p:sldLayoutId id="2147496680" r:id="rId10"/>
    <p:sldLayoutId id="214749668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842905"/>
      </p:ext>
    </p:extLst>
  </p:cSld>
  <p:clrMap bg1="dk2" tx1="lt1" bg2="dk1" tx2="lt2" accent1="accent1" accent2="accent2" accent3="accent3" accent4="accent4" accent5="accent5" accent6="accent6" hlink="hlink" folHlink="folHlink"/>
  <p:sldLayoutIdLst>
    <p:sldLayoutId id="2147496683" r:id="rId1"/>
    <p:sldLayoutId id="2147496684" r:id="rId2"/>
    <p:sldLayoutId id="2147496685" r:id="rId3"/>
    <p:sldLayoutId id="2147496686" r:id="rId4"/>
    <p:sldLayoutId id="2147496687" r:id="rId5"/>
    <p:sldLayoutId id="2147496688" r:id="rId6"/>
    <p:sldLayoutId id="2147496689" r:id="rId7"/>
    <p:sldLayoutId id="2147496690" r:id="rId8"/>
    <p:sldLayoutId id="2147496691" r:id="rId9"/>
    <p:sldLayoutId id="2147496692" r:id="rId10"/>
    <p:sldLayoutId id="2147496693" r:id="rId11"/>
    <p:sldLayoutId id="214749669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Arial"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1222751"/>
      </p:ext>
    </p:extLst>
  </p:cSld>
  <p:clrMap bg1="dk2" tx1="lt1" bg2="dk1" tx2="lt2" accent1="accent1" accent2="accent2" accent3="accent3" accent4="accent4" accent5="accent5" accent6="accent6" hlink="hlink" folHlink="folHlink"/>
  <p:sldLayoutIdLst>
    <p:sldLayoutId id="2147496696" r:id="rId1"/>
    <p:sldLayoutId id="2147496697" r:id="rId2"/>
    <p:sldLayoutId id="2147496698" r:id="rId3"/>
    <p:sldLayoutId id="2147496699" r:id="rId4"/>
    <p:sldLayoutId id="2147496700" r:id="rId5"/>
    <p:sldLayoutId id="2147496701" r:id="rId6"/>
    <p:sldLayoutId id="2147496702" r:id="rId7"/>
    <p:sldLayoutId id="2147496703" r:id="rId8"/>
    <p:sldLayoutId id="2147496704" r:id="rId9"/>
    <p:sldLayoutId id="2147496705" r:id="rId10"/>
    <p:sldLayoutId id="2147496706" r:id="rId11"/>
    <p:sldLayoutId id="214749670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a:extLst>
              <a:ext uri="{FF2B5EF4-FFF2-40B4-BE49-F238E27FC236}">
                <a16:creationId xmlns:a16="http://schemas.microsoft.com/office/drawing/2014/main" id="{8E2AE464-619A-7242-8476-E019FFB94DF4}"/>
              </a:ext>
            </a:extLst>
          </p:cNvPr>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endParaRPr lang="en-US" altLang="en-US">
              <a:solidFill>
                <a:srgbClr val="FFFFFF"/>
              </a:solidFill>
              <a:latin typeface="BONES" pitchFamily="-110" charset="0"/>
              <a:cs typeface="Arial" panose="020B0604020202020204" pitchFamily="34" charset="0"/>
            </a:endParaRPr>
          </a:p>
        </p:txBody>
      </p:sp>
      <p:sp>
        <p:nvSpPr>
          <p:cNvPr id="1086466" name="Rectangle 2">
            <a:extLst>
              <a:ext uri="{FF2B5EF4-FFF2-40B4-BE49-F238E27FC236}">
                <a16:creationId xmlns:a16="http://schemas.microsoft.com/office/drawing/2014/main" id="{1154F09A-F7A5-A148-B823-3FA09C4929B8}"/>
              </a:ext>
            </a:extLst>
          </p:cNvPr>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a:extLst>
              <a:ext uri="{FF2B5EF4-FFF2-40B4-BE49-F238E27FC236}">
                <a16:creationId xmlns:a16="http://schemas.microsoft.com/office/drawing/2014/main" id="{87075D8C-9518-F74A-9C22-409B8E5B3B4A}"/>
              </a:ext>
            </a:extLst>
          </p:cNvPr>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46630240"/>
      </p:ext>
    </p:extLst>
  </p:cSld>
  <p:clrMap bg1="dk2" tx1="lt1" bg2="dk1" tx2="lt2" accent1="accent1" accent2="accent2" accent3="accent3" accent4="accent4" accent5="accent5" accent6="accent6" hlink="hlink" folHlink="folHlink"/>
  <p:sldLayoutIdLst>
    <p:sldLayoutId id="2147496709" r:id="rId1"/>
    <p:sldLayoutId id="2147496737" r:id="rId2"/>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pitchFamily="2" charset="2"/>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1494877986"/>
      </p:ext>
    </p:extLst>
  </p:cSld>
  <p:clrMap bg1="lt1" tx1="dk1" bg2="lt2" tx2="dk2" accent1="accent1" accent2="accent2" accent3="accent3" accent4="accent4" accent5="accent5" accent6="accent6" hlink="hlink" folHlink="folHlink"/>
  <p:sldLayoutIdLst>
    <p:sldLayoutId id="2147496725" r:id="rId1"/>
    <p:sldLayoutId id="2147496726" r:id="rId2"/>
    <p:sldLayoutId id="2147496727" r:id="rId3"/>
    <p:sldLayoutId id="2147496728" r:id="rId4"/>
    <p:sldLayoutId id="2147496729" r:id="rId5"/>
    <p:sldLayoutId id="2147496730" r:id="rId6"/>
    <p:sldLayoutId id="2147496731" r:id="rId7"/>
    <p:sldLayoutId id="2147496732" r:id="rId8"/>
    <p:sldLayoutId id="2147496733" r:id="rId9"/>
    <p:sldLayoutId id="2147496734" r:id="rId10"/>
    <p:sldLayoutId id="2147496735" r:id="rId11"/>
    <p:sldLayoutId id="2147496736"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50179" name="Rectangle 1027"/>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0993" tIns="45499" rIns="90993" bIns="45499" numCol="1" anchor="t" anchorCtr="0" compatLnSpc="1">
            <a:prstTxWarp prst="textNoShape">
              <a:avLst/>
            </a:prstTxWarp>
          </a:bodyPr>
          <a:lstStyle>
            <a:lvl1pPr eaLnBrk="0" hangingPunct="0">
              <a:defRPr sz="1400">
                <a:latin typeface="Verdana" pitchFamily="34" charset="0"/>
                <a:ea typeface="ＭＳ Ｐゴシック" charset="-128"/>
                <a:cs typeface="ＭＳ Ｐゴシック" charset="-128"/>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0993" tIns="45499" rIns="90993" bIns="45499" numCol="1" anchor="t" anchorCtr="0" compatLnSpc="1">
            <a:prstTxWarp prst="textNoShape">
              <a:avLst/>
            </a:prstTxWarp>
          </a:bodyPr>
          <a:lstStyle>
            <a:lvl1pPr algn="ctr" eaLnBrk="0" hangingPunct="0">
              <a:defRPr sz="1400">
                <a:latin typeface="Verdana" pitchFamily="34" charset="0"/>
                <a:ea typeface="ＭＳ Ｐゴシック" charset="-128"/>
                <a:cs typeface="ＭＳ Ｐゴシック" charset="-128"/>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0993" tIns="45499" rIns="90993" bIns="45499" numCol="1" anchor="t" anchorCtr="0" compatLnSpc="1">
            <a:prstTxWarp prst="textNoShape">
              <a:avLst/>
            </a:prstTxWarp>
          </a:bodyPr>
          <a:lstStyle>
            <a:lvl1pPr algn="r" eaLnBrk="0" hangingPunct="0">
              <a:defRPr sz="1400">
                <a:latin typeface="Verdana" charset="0"/>
              </a:defRPr>
            </a:lvl1pPr>
          </a:lstStyle>
          <a:p>
            <a:pPr>
              <a:defRPr/>
            </a:pPr>
            <a:fld id="{1660DCBA-C855-A74E-AEFD-3A24A528EB4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6075" r:id="rId1"/>
    <p:sldLayoutId id="2147496076" r:id="rId2"/>
    <p:sldLayoutId id="2147496077" r:id="rId3"/>
    <p:sldLayoutId id="2147496078" r:id="rId4"/>
    <p:sldLayoutId id="2147496079" r:id="rId5"/>
    <p:sldLayoutId id="2147496080" r:id="rId6"/>
    <p:sldLayoutId id="2147496081" r:id="rId7"/>
    <p:sldLayoutId id="2147496082" r:id="rId8"/>
    <p:sldLayoutId id="2147496083" r:id="rId9"/>
    <p:sldLayoutId id="2147496084" r:id="rId10"/>
    <p:sldLayoutId id="21474960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6pPr>
      <a:lvl7pPr marL="909996"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7pPr>
      <a:lvl8pPr marL="1364972"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8pPr>
      <a:lvl9pPr marL="1819980" algn="ctr" rtl="0" fontAlgn="base">
        <a:spcBef>
          <a:spcPct val="0"/>
        </a:spcBef>
        <a:spcAft>
          <a:spcPct val="0"/>
        </a:spcAft>
        <a:defRPr sz="4400">
          <a:solidFill>
            <a:schemeClr val="tx2"/>
          </a:solidFill>
          <a:latin typeface="Verdana" pitchFamily="-108" charset="0"/>
          <a:ea typeface="ＭＳ Ｐゴシック" pitchFamily="-108" charset="-128"/>
          <a:cs typeface="ＭＳ Ｐゴシック" pitchFamily="-108" charset="-128"/>
        </a:defRPr>
      </a:lvl9pPr>
    </p:titleStyle>
    <p:bodyStyle>
      <a:lvl1pPr marL="341244" indent="-341244"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39354" indent="-284372"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37471" indent="-227503" algn="l" rtl="0" eaLnBrk="0" fontAlgn="base" hangingPunct="0">
        <a:spcBef>
          <a:spcPct val="20000"/>
        </a:spcBef>
        <a:spcAft>
          <a:spcPct val="0"/>
        </a:spcAft>
        <a:buFont typeface="Monotype Sorts" charset="0"/>
        <a:buChar char="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Font typeface="Monotype Sorts" charset="0"/>
        <a:buChar char="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Font typeface="Monotype Sorts" charset="0"/>
        <a:buChar char="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Font typeface="Monotype Sorts" pitchFamily="-108" charset="2"/>
        <a:buChar char="R"/>
        <a:defRPr sz="2000">
          <a:solidFill>
            <a:schemeClr val="tx1"/>
          </a:solidFill>
          <a:latin typeface="+mn-lt"/>
          <a:ea typeface="+mn-ea"/>
        </a:defRPr>
      </a:lvl6pPr>
      <a:lvl7pPr marL="2957449" indent="-227503" algn="l" rtl="0" fontAlgn="base">
        <a:spcBef>
          <a:spcPct val="20000"/>
        </a:spcBef>
        <a:spcAft>
          <a:spcPct val="0"/>
        </a:spcAft>
        <a:buFont typeface="Monotype Sorts" pitchFamily="-108" charset="2"/>
        <a:buChar char="R"/>
        <a:defRPr sz="2000">
          <a:solidFill>
            <a:schemeClr val="tx1"/>
          </a:solidFill>
          <a:latin typeface="+mn-lt"/>
          <a:ea typeface="+mn-ea"/>
        </a:defRPr>
      </a:lvl7pPr>
      <a:lvl8pPr marL="3412431" indent="-227503" algn="l" rtl="0" fontAlgn="base">
        <a:spcBef>
          <a:spcPct val="20000"/>
        </a:spcBef>
        <a:spcAft>
          <a:spcPct val="0"/>
        </a:spcAft>
        <a:buFont typeface="Monotype Sorts" pitchFamily="-108" charset="2"/>
        <a:buChar char="R"/>
        <a:defRPr sz="2000">
          <a:solidFill>
            <a:schemeClr val="tx1"/>
          </a:solidFill>
          <a:latin typeface="+mn-lt"/>
          <a:ea typeface="+mn-ea"/>
        </a:defRPr>
      </a:lvl8pPr>
      <a:lvl9pPr marL="3867430" indent="-227503" algn="l" rtl="0" fontAlgn="base">
        <a:spcBef>
          <a:spcPct val="20000"/>
        </a:spcBef>
        <a:spcAft>
          <a:spcPct val="0"/>
        </a:spcAft>
        <a:buFont typeface="Monotype Sorts" pitchFamily="-108" charset="2"/>
        <a:buChar char="R"/>
        <a:defRPr sz="2000">
          <a:solidFill>
            <a:schemeClr val="tx1"/>
          </a:solidFill>
          <a:latin typeface="+mn-lt"/>
          <a:ea typeface="+mn-ea"/>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670" tIns="40835" rIns="81670" bIns="40835" anchor="ctr"/>
          <a:lstStyle/>
          <a:p>
            <a:endParaRPr lang="en-US">
              <a:ea typeface="MS Gothic" charset="0"/>
              <a:cs typeface="MS Gothic" charset="0"/>
            </a:endParaRPr>
          </a:p>
        </p:txBody>
      </p:sp>
      <p:sp>
        <p:nvSpPr>
          <p:cNvPr id="1026" name="Text Box 2"/>
          <p:cNvSpPr txBox="1">
            <a:spLocks noChangeArrowheads="1"/>
          </p:cNvSpPr>
          <p:nvPr/>
        </p:nvSpPr>
        <p:spPr bwMode="auto">
          <a:xfrm>
            <a:off x="757955" y="6562424"/>
            <a:ext cx="876501" cy="222912"/>
          </a:xfrm>
          <a:prstGeom prst="rect">
            <a:avLst/>
          </a:prstGeom>
          <a:noFill/>
          <a:ln w="9525">
            <a:noFill/>
            <a:round/>
            <a:headEnd/>
            <a:tailEnd/>
          </a:ln>
          <a:effectLst/>
        </p:spPr>
        <p:txBody>
          <a:bodyPr wrap="none" lIns="80384" tIns="41798" rIns="80384" bIns="417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64516" name="Rectangle 3"/>
          <p:cNvSpPr>
            <a:spLocks noChangeArrowheads="1"/>
          </p:cNvSpPr>
          <p:nvPr/>
        </p:nvSpPr>
        <p:spPr bwMode="auto">
          <a:xfrm>
            <a:off x="7844536" y="6546051"/>
            <a:ext cx="673369" cy="22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384" tIns="41798" rIns="80384" bIns="41798" anchor="ctr">
            <a:spAutoFit/>
          </a:bodyPr>
          <a:lstStyle/>
          <a:p>
            <a:pPr algn="ctr">
              <a:buClr>
                <a:srgbClr val="FFFFFF"/>
              </a:buClr>
              <a:buFont typeface="Comic Sans MS" charset="0"/>
              <a:buNone/>
              <a:tabLst>
                <a:tab pos="0" algn="l"/>
                <a:tab pos="815195" algn="l"/>
                <a:tab pos="1631963" algn="l"/>
                <a:tab pos="2448734" algn="l"/>
                <a:tab pos="3265505" algn="l"/>
                <a:tab pos="4082279" algn="l"/>
                <a:tab pos="4899056" algn="l"/>
                <a:tab pos="5715823" algn="l"/>
                <a:tab pos="6532599" algn="l"/>
                <a:tab pos="7349369" algn="l"/>
                <a:tab pos="8166138" algn="l"/>
                <a:tab pos="8981332" algn="l"/>
              </a:tabLst>
            </a:pPr>
            <a:r>
              <a:rPr lang="en-GB" sz="900" b="1">
                <a:solidFill>
                  <a:srgbClr val="FFFFFF"/>
                </a:solidFill>
                <a:latin typeface="Comic Sans MS" charset="0"/>
                <a:ea typeface="MS Gothic" charset="0"/>
                <a:cs typeface="MS Gothic" charset="0"/>
              </a:rPr>
              <a:t>9.65.08.</a:t>
            </a:r>
          </a:p>
        </p:txBody>
      </p:sp>
      <p:sp>
        <p:nvSpPr>
          <p:cNvPr id="64517" name="Rectangle 4"/>
          <p:cNvSpPr>
            <a:spLocks noChangeArrowheads="1"/>
          </p:cNvSpPr>
          <p:nvPr/>
        </p:nvSpPr>
        <p:spPr bwMode="auto">
          <a:xfrm>
            <a:off x="461998" y="106365"/>
            <a:ext cx="4060825" cy="99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656" tIns="45331" rIns="90656" bIns="45331">
            <a:spAutoFit/>
          </a:bodyPr>
          <a:lstStyle/>
          <a:p>
            <a:pPr>
              <a:lnSpc>
                <a:spcPct val="125000"/>
              </a:lnSpc>
              <a:spcBef>
                <a:spcPts val="1350"/>
              </a:spcBef>
              <a:buClr>
                <a:srgbClr val="FFFF00"/>
              </a:buClr>
              <a:buFont typeface="Helvetica" charset="0"/>
              <a:buNone/>
              <a:tabLst>
                <a:tab pos="0" algn="l"/>
                <a:tab pos="815195" algn="l"/>
                <a:tab pos="1631963" algn="l"/>
                <a:tab pos="2448734" algn="l"/>
                <a:tab pos="3265505" algn="l"/>
                <a:tab pos="4082279" algn="l"/>
                <a:tab pos="4899056" algn="l"/>
                <a:tab pos="5715823" algn="l"/>
                <a:tab pos="6532599" algn="l"/>
                <a:tab pos="7349369" algn="l"/>
                <a:tab pos="8166138" algn="l"/>
                <a:tab pos="8981332"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96087" r:id="rId1"/>
  </p:sldLayoutIdLst>
  <p:txStyles>
    <p:titleStyle>
      <a:lvl1pPr algn="ctr" defTabSz="40759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759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759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759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759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8307" algn="ctr" defTabSz="40830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6617" algn="ctr" defTabSz="40830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4929" algn="ctr" defTabSz="40830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3234" algn="ctr" defTabSz="40830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4920" indent="-334920" algn="l" defTabSz="40759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8302" indent="-279627" algn="l" defTabSz="40759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0102" indent="-222762" algn="l" defTabSz="40759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50" indent="-222762" algn="l" defTabSz="40759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19032" indent="-222762" algn="l" defTabSz="40759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28583" indent="-224005" algn="l" defTabSz="40830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36894" indent="-224005" algn="l" defTabSz="40830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45213" indent="-224005" algn="l" defTabSz="40830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53503" indent="-224005" algn="l" defTabSz="40830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8307" rtl="0" eaLnBrk="1" latinLnBrk="0" hangingPunct="1">
        <a:defRPr sz="1600" kern="1200">
          <a:solidFill>
            <a:schemeClr val="tx1"/>
          </a:solidFill>
          <a:latin typeface="+mn-lt"/>
          <a:ea typeface="+mn-ea"/>
          <a:cs typeface="+mn-cs"/>
        </a:defRPr>
      </a:lvl1pPr>
      <a:lvl2pPr marL="408307" algn="l" defTabSz="408307" rtl="0" eaLnBrk="1" latinLnBrk="0" hangingPunct="1">
        <a:defRPr sz="1600" kern="1200">
          <a:solidFill>
            <a:schemeClr val="tx1"/>
          </a:solidFill>
          <a:latin typeface="+mn-lt"/>
          <a:ea typeface="+mn-ea"/>
          <a:cs typeface="+mn-cs"/>
        </a:defRPr>
      </a:lvl2pPr>
      <a:lvl3pPr marL="816617" algn="l" defTabSz="408307" rtl="0" eaLnBrk="1" latinLnBrk="0" hangingPunct="1">
        <a:defRPr sz="1600" kern="1200">
          <a:solidFill>
            <a:schemeClr val="tx1"/>
          </a:solidFill>
          <a:latin typeface="+mn-lt"/>
          <a:ea typeface="+mn-ea"/>
          <a:cs typeface="+mn-cs"/>
        </a:defRPr>
      </a:lvl3pPr>
      <a:lvl4pPr marL="1224929" algn="l" defTabSz="408307" rtl="0" eaLnBrk="1" latinLnBrk="0" hangingPunct="1">
        <a:defRPr sz="1600" kern="1200">
          <a:solidFill>
            <a:schemeClr val="tx1"/>
          </a:solidFill>
          <a:latin typeface="+mn-lt"/>
          <a:ea typeface="+mn-ea"/>
          <a:cs typeface="+mn-cs"/>
        </a:defRPr>
      </a:lvl4pPr>
      <a:lvl5pPr marL="1633234" algn="l" defTabSz="408307" rtl="0" eaLnBrk="1" latinLnBrk="0" hangingPunct="1">
        <a:defRPr sz="1600" kern="1200">
          <a:solidFill>
            <a:schemeClr val="tx1"/>
          </a:solidFill>
          <a:latin typeface="+mn-lt"/>
          <a:ea typeface="+mn-ea"/>
          <a:cs typeface="+mn-cs"/>
        </a:defRPr>
      </a:lvl5pPr>
      <a:lvl6pPr marL="2041536" algn="l" defTabSz="408307" rtl="0" eaLnBrk="1" latinLnBrk="0" hangingPunct="1">
        <a:defRPr sz="1600" kern="1200">
          <a:solidFill>
            <a:schemeClr val="tx1"/>
          </a:solidFill>
          <a:latin typeface="+mn-lt"/>
          <a:ea typeface="+mn-ea"/>
          <a:cs typeface="+mn-cs"/>
        </a:defRPr>
      </a:lvl6pPr>
      <a:lvl7pPr marL="2449851" algn="l" defTabSz="408307" rtl="0" eaLnBrk="1" latinLnBrk="0" hangingPunct="1">
        <a:defRPr sz="1600" kern="1200">
          <a:solidFill>
            <a:schemeClr val="tx1"/>
          </a:solidFill>
          <a:latin typeface="+mn-lt"/>
          <a:ea typeface="+mn-ea"/>
          <a:cs typeface="+mn-cs"/>
        </a:defRPr>
      </a:lvl7pPr>
      <a:lvl8pPr marL="2858168" algn="l" defTabSz="408307" rtl="0" eaLnBrk="1" latinLnBrk="0" hangingPunct="1">
        <a:defRPr sz="1600" kern="1200">
          <a:solidFill>
            <a:schemeClr val="tx1"/>
          </a:solidFill>
          <a:latin typeface="+mn-lt"/>
          <a:ea typeface="+mn-ea"/>
          <a:cs typeface="+mn-cs"/>
        </a:defRPr>
      </a:lvl8pPr>
      <a:lvl9pPr marL="3266469" algn="l" defTabSz="408307"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14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91491"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0993" tIns="45499" rIns="90993" bIns="45499"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0360500-CCBC-4D3B-8A83-2F712E2594AD}" type="datetimeFigureOut">
              <a:rPr lang="en-US"/>
              <a:pPr>
                <a:defRPr/>
              </a:pPr>
              <a:t>7/23/22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993" tIns="45499" rIns="90993" bIns="45499"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993" tIns="45499" rIns="90993" bIns="45499"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73AFBD2E-5E1B-4649-B752-E1D14D21F1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189" r:id="rId1"/>
    <p:sldLayoutId id="2147496190" r:id="rId2"/>
    <p:sldLayoutId id="2147496191" r:id="rId3"/>
    <p:sldLayoutId id="2147496192" r:id="rId4"/>
    <p:sldLayoutId id="2147496193" r:id="rId5"/>
    <p:sldLayoutId id="2147496194" r:id="rId6"/>
    <p:sldLayoutId id="2147496195" r:id="rId7"/>
    <p:sldLayoutId id="2147496196" r:id="rId8"/>
    <p:sldLayoutId id="2147496197" r:id="rId9"/>
    <p:sldLayoutId id="2147496198" r:id="rId10"/>
    <p:sldLayoutId id="2147496199" r:id="rId11"/>
    <p:sldLayoutId id="214749620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4998"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09996"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4972"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1998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28"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6212" r:id="rId1"/>
    <p:sldLayoutId id="2147496213" r:id="rId2"/>
    <p:sldLayoutId id="2147496214" r:id="rId3"/>
    <p:sldLayoutId id="2147496215" r:id="rId4"/>
    <p:sldLayoutId id="2147496216" r:id="rId5"/>
    <p:sldLayoutId id="2147496217" r:id="rId6"/>
    <p:sldLayoutId id="2147496218" r:id="rId7"/>
    <p:sldLayoutId id="2147496219" r:id="rId8"/>
    <p:sldLayoutId id="2147496220" r:id="rId9"/>
    <p:sldLayoutId id="2147496221" r:id="rId10"/>
    <p:sldLayoutId id="2147496222" r:id="rId11"/>
    <p:sldLayoutId id="2147496223" r:id="rId12"/>
    <p:sldLayoutId id="21474962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4998" algn="ctr" rtl="0" eaLnBrk="0" fontAlgn="base" hangingPunct="0">
        <a:spcBef>
          <a:spcPct val="0"/>
        </a:spcBef>
        <a:spcAft>
          <a:spcPct val="0"/>
        </a:spcAft>
        <a:defRPr sz="4400">
          <a:solidFill>
            <a:schemeClr val="tx2"/>
          </a:solidFill>
          <a:latin typeface="Times New Roman" pitchFamily="-112" charset="0"/>
        </a:defRPr>
      </a:lvl6pPr>
      <a:lvl7pPr marL="909996" algn="ctr" rtl="0" eaLnBrk="0" fontAlgn="base" hangingPunct="0">
        <a:spcBef>
          <a:spcPct val="0"/>
        </a:spcBef>
        <a:spcAft>
          <a:spcPct val="0"/>
        </a:spcAft>
        <a:defRPr sz="4400">
          <a:solidFill>
            <a:schemeClr val="tx2"/>
          </a:solidFill>
          <a:latin typeface="Times New Roman" pitchFamily="-112" charset="0"/>
        </a:defRPr>
      </a:lvl7pPr>
      <a:lvl8pPr marL="1364972" algn="ctr" rtl="0" eaLnBrk="0" fontAlgn="base" hangingPunct="0">
        <a:spcBef>
          <a:spcPct val="0"/>
        </a:spcBef>
        <a:spcAft>
          <a:spcPct val="0"/>
        </a:spcAft>
        <a:defRPr sz="4400">
          <a:solidFill>
            <a:schemeClr val="tx2"/>
          </a:solidFill>
          <a:latin typeface="Times New Roman" pitchFamily="-112" charset="0"/>
        </a:defRPr>
      </a:lvl8pPr>
      <a:lvl9pPr marL="1819980" algn="ctr" rtl="0" eaLnBrk="0" fontAlgn="base" hangingPunct="0">
        <a:spcBef>
          <a:spcPct val="0"/>
        </a:spcBef>
        <a:spcAft>
          <a:spcPct val="0"/>
        </a:spcAft>
        <a:defRPr sz="4400">
          <a:solidFill>
            <a:schemeClr val="tx2"/>
          </a:solidFill>
          <a:latin typeface="Times New Roman" pitchFamily="-112" charset="0"/>
        </a:defRPr>
      </a:lvl9pPr>
    </p:titleStyle>
    <p:bodyStyle>
      <a:lvl1pPr marL="341244" indent="-34124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39354" indent="-28437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37471" indent="-22750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2476" indent="-22750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47459" indent="-22750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2447"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57449"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12431"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67430"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78516118"/>
      </p:ext>
    </p:extLst>
  </p:cSld>
  <p:clrMap bg1="lt1" tx1="dk1" bg2="lt2" tx2="dk2" accent1="accent1" accent2="accent2" accent3="accent3" accent4="accent4" accent5="accent5" accent6="accent6" hlink="hlink" folHlink="folHlink"/>
  <p:sldLayoutIdLst>
    <p:sldLayoutId id="2147496286" r:id="rId1"/>
    <p:sldLayoutId id="2147496287" r:id="rId2"/>
    <p:sldLayoutId id="2147496288" r:id="rId3"/>
    <p:sldLayoutId id="2147496289" r:id="rId4"/>
    <p:sldLayoutId id="2147496290" r:id="rId5"/>
    <p:sldLayoutId id="2147496291" r:id="rId6"/>
    <p:sldLayoutId id="2147496292" r:id="rId7"/>
    <p:sldLayoutId id="2147496293" r:id="rId8"/>
    <p:sldLayoutId id="2147496294" r:id="rId9"/>
    <p:sldLayoutId id="2147496295" r:id="rId10"/>
    <p:sldLayoutId id="21474962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62441241"/>
      </p:ext>
    </p:extLst>
  </p:cSld>
  <p:clrMap bg1="lt1" tx1="dk1" bg2="lt2" tx2="dk2" accent1="accent1" accent2="accent2" accent3="accent3" accent4="accent4" accent5="accent5" accent6="accent6" hlink="hlink" folHlink="folHlink"/>
  <p:sldLayoutIdLst>
    <p:sldLayoutId id="2147496298" r:id="rId1"/>
    <p:sldLayoutId id="2147496299" r:id="rId2"/>
    <p:sldLayoutId id="2147496300" r:id="rId3"/>
    <p:sldLayoutId id="2147496301" r:id="rId4"/>
    <p:sldLayoutId id="2147496302" r:id="rId5"/>
    <p:sldLayoutId id="2147496303" r:id="rId6"/>
    <p:sldLayoutId id="2147496304" r:id="rId7"/>
    <p:sldLayoutId id="2147496305" r:id="rId8"/>
    <p:sldLayoutId id="2147496306" r:id="rId9"/>
    <p:sldLayoutId id="2147496307" r:id="rId10"/>
    <p:sldLayoutId id="2147496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0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03.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226.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203.xml"/></Relationships>
</file>

<file path=ppt/slides/_rels/slide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2.xml"/><Relationship Id="rId1" Type="http://schemas.openxmlformats.org/officeDocument/2006/relationships/slideLayout" Target="../slideLayouts/slideLayout203.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220.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4.xml"/><Relationship Id="rId1" Type="http://schemas.openxmlformats.org/officeDocument/2006/relationships/slideLayout" Target="../slideLayouts/slideLayout2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21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218.xml"/><Relationship Id="rId4" Type="http://schemas.openxmlformats.org/officeDocument/2006/relationships/image" Target="../media/image5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7.xml"/><Relationship Id="rId1" Type="http://schemas.openxmlformats.org/officeDocument/2006/relationships/slideLayout" Target="../slideLayouts/slideLayout2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8.xml"/><Relationship Id="rId1" Type="http://schemas.openxmlformats.org/officeDocument/2006/relationships/slideLayout" Target="../slideLayouts/slideLayout203.xml"/><Relationship Id="rId4" Type="http://schemas.openxmlformats.org/officeDocument/2006/relationships/image" Target="../media/image10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0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3.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0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0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0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36.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3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7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4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2.jpeg"/><Relationship Id="rId1" Type="http://schemas.openxmlformats.org/officeDocument/2006/relationships/slideLayout" Target="../slideLayouts/slideLayout191.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9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9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0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6.xml"/><Relationship Id="rId1" Type="http://schemas.openxmlformats.org/officeDocument/2006/relationships/themeOverride" Target="../theme/themeOverride3.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8.jpeg"/><Relationship Id="rId1" Type="http://schemas.openxmlformats.org/officeDocument/2006/relationships/slideLayout" Target="../slideLayouts/slideLayout147.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64.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03.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4.jpeg"/><Relationship Id="rId1" Type="http://schemas.openxmlformats.org/officeDocument/2006/relationships/slideLayout" Target="../slideLayouts/slideLayout180.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186.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8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8.jpeg"/><Relationship Id="rId1" Type="http://schemas.openxmlformats.org/officeDocument/2006/relationships/slideLayout" Target="../slideLayouts/slideLayout125.xml"/><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26.xml"/><Relationship Id="rId1" Type="http://schemas.openxmlformats.org/officeDocument/2006/relationships/themeOverride" Target="../theme/themeOverride4.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4.jpeg"/><Relationship Id="rId1" Type="http://schemas.openxmlformats.org/officeDocument/2006/relationships/slideLayout" Target="../slideLayouts/slideLayout231.xml"/><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237.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3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3.xml"/></Relationships>
</file>

<file path=ppt/slides/_rels/slide7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8.jpeg"/><Relationship Id="rId1" Type="http://schemas.openxmlformats.org/officeDocument/2006/relationships/slideLayout" Target="../slideLayouts/slideLayout243.xml"/><Relationship Id="rId4" Type="http://schemas.openxmlformats.org/officeDocument/2006/relationships/image" Target="../media/image39.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6.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55.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26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8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oleObject" Target="../embeddings/oleObject5.bin"/><Relationship Id="rId18" Type="http://schemas.openxmlformats.org/officeDocument/2006/relationships/image" Target="../media/image79.png"/><Relationship Id="rId26" Type="http://schemas.openxmlformats.org/officeDocument/2006/relationships/image" Target="../media/image83.png"/><Relationship Id="rId3" Type="http://schemas.openxmlformats.org/officeDocument/2006/relationships/notesSlide" Target="../notesSlides/notesSlide56.xml"/><Relationship Id="rId21" Type="http://schemas.openxmlformats.org/officeDocument/2006/relationships/oleObject" Target="../embeddings/oleObject9.bin"/><Relationship Id="rId7" Type="http://schemas.openxmlformats.org/officeDocument/2006/relationships/oleObject" Target="../embeddings/oleObject2.bin"/><Relationship Id="rId12" Type="http://schemas.openxmlformats.org/officeDocument/2006/relationships/image" Target="../media/image76.png"/><Relationship Id="rId17" Type="http://schemas.openxmlformats.org/officeDocument/2006/relationships/oleObject" Target="../embeddings/oleObject7.bin"/><Relationship Id="rId25" Type="http://schemas.openxmlformats.org/officeDocument/2006/relationships/oleObject" Target="../embeddings/oleObject11.bin"/><Relationship Id="rId2" Type="http://schemas.openxmlformats.org/officeDocument/2006/relationships/slideLayout" Target="../slideLayouts/slideLayout280.xml"/><Relationship Id="rId16" Type="http://schemas.openxmlformats.org/officeDocument/2006/relationships/image" Target="../media/image78.png"/><Relationship Id="rId20" Type="http://schemas.openxmlformats.org/officeDocument/2006/relationships/image" Target="../media/image80.png"/><Relationship Id="rId1" Type="http://schemas.openxmlformats.org/officeDocument/2006/relationships/vmlDrawing" Target="../drawings/vmlDrawing1.vml"/><Relationship Id="rId6" Type="http://schemas.openxmlformats.org/officeDocument/2006/relationships/image" Target="../media/image73.png"/><Relationship Id="rId11" Type="http://schemas.openxmlformats.org/officeDocument/2006/relationships/oleObject" Target="../embeddings/oleObject4.bin"/><Relationship Id="rId24" Type="http://schemas.openxmlformats.org/officeDocument/2006/relationships/image" Target="../media/image82.png"/><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0.bin"/><Relationship Id="rId28" Type="http://schemas.openxmlformats.org/officeDocument/2006/relationships/image" Target="../media/image84.png"/><Relationship Id="rId10" Type="http://schemas.openxmlformats.org/officeDocument/2006/relationships/image" Target="../media/image75.png"/><Relationship Id="rId19" Type="http://schemas.openxmlformats.org/officeDocument/2006/relationships/oleObject" Target="../embeddings/oleObject8.bin"/><Relationship Id="rId4" Type="http://schemas.openxmlformats.org/officeDocument/2006/relationships/image" Target="../media/image85.jpeg"/><Relationship Id="rId9" Type="http://schemas.openxmlformats.org/officeDocument/2006/relationships/oleObject" Target="../embeddings/oleObject3.bin"/><Relationship Id="rId14" Type="http://schemas.openxmlformats.org/officeDocument/2006/relationships/image" Target="../media/image77.png"/><Relationship Id="rId22" Type="http://schemas.openxmlformats.org/officeDocument/2006/relationships/image" Target="../media/image81.png"/><Relationship Id="rId27" Type="http://schemas.openxmlformats.org/officeDocument/2006/relationships/oleObject" Target="../embeddings/oleObject12.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2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296.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307.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318.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2.xml"/><Relationship Id="rId1" Type="http://schemas.openxmlformats.org/officeDocument/2006/relationships/slideLayout" Target="../slideLayouts/slideLayout318.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2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9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2.jpeg"/><Relationship Id="rId1" Type="http://schemas.openxmlformats.org/officeDocument/2006/relationships/slideLayout" Target="../slideLayouts/slideLayout324.xml"/><Relationship Id="rId4" Type="http://schemas.openxmlformats.org/officeDocument/2006/relationships/image" Target="../media/image39.jpeg"/></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4.xml"/><Relationship Id="rId1" Type="http://schemas.openxmlformats.org/officeDocument/2006/relationships/slideLayout" Target="../slideLayouts/slideLayout330.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5.xml"/><Relationship Id="rId1" Type="http://schemas.openxmlformats.org/officeDocument/2006/relationships/slideLayout" Target="../slideLayouts/slideLayout330.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6.xml"/><Relationship Id="rId1" Type="http://schemas.openxmlformats.org/officeDocument/2006/relationships/slideLayout" Target="../slideLayouts/slideLayout330.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7.xml"/><Relationship Id="rId1" Type="http://schemas.openxmlformats.org/officeDocument/2006/relationships/slideLayout" Target="../slideLayouts/slideLayout33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20.xml"/></Relationships>
</file>

<file path=ppt/slides/_rels/slide9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97.jpeg"/><Relationship Id="rId1" Type="http://schemas.openxmlformats.org/officeDocument/2006/relationships/slideLayout" Target="../slideLayouts/slideLayout220.xml"/><Relationship Id="rId4" Type="http://schemas.openxmlformats.org/officeDocument/2006/relationships/image" Target="../media/image39.jpeg"/></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2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36A6DE9C-E828-DC45-9201-3FFCD9B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3" y="-11290"/>
            <a:ext cx="9309825" cy="60939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rot="1030052">
            <a:off x="-147424" y="2862854"/>
            <a:ext cx="6967207" cy="45849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GOSPEL ACCORDING TO JOHN</a:t>
            </a:r>
          </a:p>
        </p:txBody>
      </p:sp>
      <p:sp>
        <p:nvSpPr>
          <p:cNvPr id="900098" name="Rectangle 2"/>
          <p:cNvSpPr>
            <a:spLocks noGrp="1" noChangeArrowheads="1"/>
          </p:cNvSpPr>
          <p:nvPr>
            <p:ph type="ctrTitle"/>
          </p:nvPr>
        </p:nvSpPr>
        <p:spPr>
          <a:xfrm>
            <a:off x="27045" y="4635975"/>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Believing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Rectangle 2">
            <a:extLst>
              <a:ext uri="{FF2B5EF4-FFF2-40B4-BE49-F238E27FC236}">
                <a16:creationId xmlns:a16="http://schemas.microsoft.com/office/drawing/2014/main" id="{068391B6-7EF0-8243-B66D-FE1C6376F8FF}"/>
              </a:ext>
            </a:extLst>
          </p:cNvPr>
          <p:cNvSpPr txBox="1">
            <a:spLocks noChangeArrowheads="1"/>
          </p:cNvSpPr>
          <p:nvPr/>
        </p:nvSpPr>
        <p:spPr bwMode="auto">
          <a:xfrm rot="1030052">
            <a:off x="157390" y="1464998"/>
            <a:ext cx="6967207" cy="16946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BELIEVE</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9" name="Rectangle 2">
            <a:extLst>
              <a:ext uri="{FF2B5EF4-FFF2-40B4-BE49-F238E27FC236}">
                <a16:creationId xmlns:a16="http://schemas.microsoft.com/office/drawing/2014/main" id="{1B5FB39C-9359-C147-959D-64E198ECE2B9}"/>
              </a:ext>
            </a:extLst>
          </p:cNvPr>
          <p:cNvSpPr txBox="1">
            <a:spLocks noChangeArrowheads="1"/>
          </p:cNvSpPr>
          <p:nvPr/>
        </p:nvSpPr>
        <p:spPr bwMode="auto">
          <a:xfrm rot="1030052">
            <a:off x="596622" y="986135"/>
            <a:ext cx="6967207" cy="784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THAT </a:t>
            </a:r>
            <a:r>
              <a:rPr kumimoji="0" lang="en-US" sz="8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YOU</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MAY</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5817821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500738" name="Picture 2">
            <a:extLst>
              <a:ext uri="{FF2B5EF4-FFF2-40B4-BE49-F238E27FC236}">
                <a16:creationId xmlns:a16="http://schemas.microsoft.com/office/drawing/2014/main" id="{26EDA545-3438-7B4E-991A-AFA888E1E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34"/>
            <a:ext cx="9169191" cy="371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2819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728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98B15E1-AF9A-9B44-986E-BD23A6498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obtain </a:t>
            </a:r>
            <a:r>
              <a:rPr lang="en-US" b="1" dirty="0">
                <a:solidFill>
                  <a:srgbClr val="C00000"/>
                </a:solidFill>
                <a:effectLst>
                  <a:glow rad="127000">
                    <a:schemeClr val="bg1"/>
                  </a:glow>
                </a:effectLst>
                <a:latin typeface="Arial" charset="0"/>
                <a:ea typeface="ＭＳ Ｐゴシック" charset="0"/>
                <a:cs typeface="ＭＳ Ｐゴシック" charset="0"/>
              </a:rPr>
              <a:t>eternal</a:t>
            </a:r>
            <a:r>
              <a:rPr lang="en-US" b="1" dirty="0">
                <a:solidFill>
                  <a:schemeClr val="tx2"/>
                </a:solidFill>
                <a:effectLst>
                  <a:glow rad="127000">
                    <a:schemeClr val="bg1"/>
                  </a:glow>
                </a:effectLst>
                <a:latin typeface="Arial" charset="0"/>
                <a:ea typeface="ＭＳ Ｐゴシック" charset="0"/>
                <a:cs typeface="ＭＳ Ｐゴシック" charset="0"/>
              </a:rPr>
              <a:t> life?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John</a:t>
            </a:r>
          </a:p>
        </p:txBody>
      </p:sp>
    </p:spTree>
    <p:extLst>
      <p:ext uri="{BB962C8B-B14F-4D97-AF65-F5344CB8AC3E}">
        <p14:creationId xmlns:p14="http://schemas.microsoft.com/office/powerpoint/2010/main" val="1026700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Arial" charset="0"/>
                <a:ea typeface="ＭＳ Ｐゴシック" charset="0"/>
                <a:cs typeface="ＭＳ Ｐゴシック" charset="0"/>
              </a:rPr>
              <a:t>I.  Eternal life in Jesus received a </a:t>
            </a:r>
            <a:r>
              <a:rPr lang="en-SG" sz="4800" b="1" dirty="0">
                <a:solidFill>
                  <a:srgbClr val="FFFF00"/>
                </a:solidFill>
                <a:effectLst>
                  <a:glow rad="127000">
                    <a:schemeClr val="tx1"/>
                  </a:glow>
                </a:effectLst>
                <a:latin typeface="Arial" charset="0"/>
                <a:ea typeface="ＭＳ Ｐゴシック" charset="0"/>
                <a:cs typeface="ＭＳ Ｐゴシック" charset="0"/>
              </a:rPr>
              <a:t>mixed</a:t>
            </a:r>
            <a:r>
              <a:rPr lang="en-SG" sz="4800" b="1" dirty="0">
                <a:effectLst>
                  <a:glow rad="127000">
                    <a:schemeClr val="tx1"/>
                  </a:glow>
                </a:effectLst>
                <a:latin typeface="Arial" charset="0"/>
                <a:ea typeface="ＭＳ Ｐゴシック" charset="0"/>
                <a:cs typeface="ＭＳ Ｐゴシック" charset="0"/>
              </a:rPr>
              <a:t> response.</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1–17</a:t>
            </a:r>
          </a:p>
        </p:txBody>
      </p:sp>
    </p:spTree>
    <p:extLst>
      <p:ext uri="{BB962C8B-B14F-4D97-AF65-F5344CB8AC3E}">
        <p14:creationId xmlns:p14="http://schemas.microsoft.com/office/powerpoint/2010/main" val="800043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Arial" charset="0"/>
                <a:ea typeface="ＭＳ Ｐゴシック" charset="0"/>
                <a:cs typeface="ＭＳ Ｐゴシック" charset="0"/>
              </a:rPr>
              <a:t>II. Eternal life comes by </a:t>
            </a:r>
            <a:r>
              <a:rPr lang="en-US" sz="4800" b="1" dirty="0">
                <a:solidFill>
                  <a:srgbClr val="FFFF00"/>
                </a:solidFill>
                <a:effectLst>
                  <a:glow rad="127000">
                    <a:schemeClr val="tx1"/>
                  </a:glow>
                </a:effectLst>
                <a:latin typeface="Arial" charset="0"/>
                <a:ea typeface="ＭＳ Ｐゴシック" charset="0"/>
                <a:cs typeface="ＭＳ Ｐゴシック" charset="0"/>
              </a:rPr>
              <a:t>believing</a:t>
            </a:r>
            <a:r>
              <a:rPr lang="en-US" sz="4800" b="1" dirty="0">
                <a:effectLst>
                  <a:glow rad="127000">
                    <a:schemeClr val="tx1"/>
                  </a:glow>
                </a:effectLst>
                <a:latin typeface="Arial" charset="0"/>
                <a:ea typeface="ＭＳ Ｐゴシック" charset="0"/>
                <a:cs typeface="ＭＳ Ｐゴシック" charset="0"/>
              </a:rPr>
              <a:t> that Jesus died and rose for you. </a:t>
            </a: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18–21</a:t>
            </a:r>
          </a:p>
        </p:txBody>
      </p:sp>
    </p:spTree>
    <p:extLst>
      <p:ext uri="{BB962C8B-B14F-4D97-AF65-F5344CB8AC3E}">
        <p14:creationId xmlns:p14="http://schemas.microsoft.com/office/powerpoint/2010/main" val="697693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Eternal life comes by trusting Jesus as God made man.</a:t>
            </a: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a:t>
            </a:r>
          </a:p>
        </p:txBody>
      </p:sp>
    </p:spTree>
    <p:extLst>
      <p:ext uri="{BB962C8B-B14F-4D97-AF65-F5344CB8AC3E}">
        <p14:creationId xmlns:p14="http://schemas.microsoft.com/office/powerpoint/2010/main" val="4091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304800" y="3668748"/>
            <a:ext cx="8686800" cy="311308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3399"/>
                </a:solidFill>
                <a:effectLst/>
                <a:uLnTx/>
                <a:uFillTx/>
                <a:latin typeface="Arial" charset="0"/>
                <a:ea typeface="ＭＳ Ｐゴシック" charset="0"/>
              </a:rPr>
              <a:t>For God so loved the world that he gave his one and only Son, that whoever believes in him shall not perish but have eternal life.  </a:t>
            </a:r>
          </a:p>
          <a:p>
            <a:pPr marL="574675"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3399"/>
                </a:solidFill>
                <a:effectLst/>
                <a:uLnTx/>
                <a:uFillTx/>
                <a:latin typeface="Arial" charset="0"/>
                <a:ea typeface="ＭＳ Ｐゴシック" charset="0"/>
              </a:rPr>
              <a:t>John 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solidFill>
                  <a:schemeClr val="tx1"/>
                </a:solidFill>
                <a:latin typeface="Crass" charset="0"/>
                <a:ea typeface="ＭＳ Ｐゴシック" charset="0"/>
                <a:cs typeface="ＭＳ Ｐゴシック" charset="0"/>
              </a:rPr>
              <a:t>The Divine Code</a:t>
            </a:r>
            <a:endParaRPr lang="en-US">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1805583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Tahoma" charset="0"/>
                <a:ea typeface="SimSun" charset="0"/>
                <a:cs typeface="SimSun" charset="0"/>
              </a:rPr>
              <a:t>Jesus rose to give you new life!</a:t>
            </a:r>
            <a:endParaRPr lang="en-US">
              <a:latin typeface="Tahoma" charset="0"/>
              <a:ea typeface="ＭＳ Ｐゴシック" charset="0"/>
              <a:cs typeface="ＭＳ Ｐゴシック"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ea typeface="ＭＳ Ｐゴシック" charset="-128"/>
              <a:cs typeface="ＭＳ Ｐゴシック" charset="-128"/>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SimSun" charset="0"/>
                <a:cs typeface="SimSun" charset="0"/>
              </a:rPr>
              <a:t>Jesus rose to give you new life!</a:t>
            </a: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SimSun" charset="0"/>
              <a:cs typeface="SimSun"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ea typeface="ＭＳ Ｐゴシック" charset="-128"/>
              <a:cs typeface="ＭＳ Ｐゴシック" charset="-128"/>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Tree>
    <p:extLst>
      <p:ext uri="{BB962C8B-B14F-4D97-AF65-F5344CB8AC3E}">
        <p14:creationId xmlns:p14="http://schemas.microsoft.com/office/powerpoint/2010/main" val="1171023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en-US" b="1" dirty="0">
                <a:latin typeface="Tahoma" charset="0"/>
                <a:ea typeface="ＭＳ Ｐゴシック" charset="0"/>
                <a:cs typeface="ＭＳ Ｐゴシック" charset="0"/>
              </a:rPr>
              <a:t>How can you know Him?</a:t>
            </a: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Admit you have sinned</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Believe that Jesus died for you</a:t>
            </a: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Confess that you have changed your mind about what or who can save you (repent)</a:t>
            </a:r>
          </a:p>
        </p:txBody>
      </p:sp>
    </p:spTree>
    <p:extLst>
      <p:ext uri="{BB962C8B-B14F-4D97-AF65-F5344CB8AC3E}">
        <p14:creationId xmlns:p14="http://schemas.microsoft.com/office/powerpoint/2010/main" val="3036371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0607897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3310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98B15E1-AF9A-9B44-986E-BD23A6498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obtain </a:t>
            </a:r>
            <a:r>
              <a:rPr lang="en-US" b="1" dirty="0">
                <a:solidFill>
                  <a:srgbClr val="C00000"/>
                </a:solidFill>
                <a:effectLst>
                  <a:glow rad="127000">
                    <a:schemeClr val="bg1"/>
                  </a:glow>
                </a:effectLst>
                <a:latin typeface="Arial" charset="0"/>
                <a:ea typeface="ＭＳ Ｐゴシック" charset="0"/>
                <a:cs typeface="ＭＳ Ｐゴシック" charset="0"/>
              </a:rPr>
              <a:t>eternal</a:t>
            </a:r>
            <a:r>
              <a:rPr lang="en-US" b="1" dirty="0">
                <a:solidFill>
                  <a:schemeClr val="tx2"/>
                </a:solidFill>
                <a:effectLst>
                  <a:glow rad="127000">
                    <a:schemeClr val="bg1"/>
                  </a:glow>
                </a:effectLst>
                <a:latin typeface="Arial" charset="0"/>
                <a:ea typeface="ＭＳ Ｐゴシック" charset="0"/>
                <a:cs typeface="ＭＳ Ｐゴシック" charset="0"/>
              </a:rPr>
              <a:t> life?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en-US" dirty="0"/>
              <a:t>John</a:t>
            </a:r>
          </a:p>
        </p:txBody>
      </p:sp>
    </p:spTree>
    <p:extLst>
      <p:ext uri="{BB962C8B-B14F-4D97-AF65-F5344CB8AC3E}">
        <p14:creationId xmlns:p14="http://schemas.microsoft.com/office/powerpoint/2010/main" val="590246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34"/>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499" rIns="0"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9  13       14    15  16          18           21     27     28</a:t>
            </a:r>
          </a:p>
        </p:txBody>
      </p:sp>
      <p:sp>
        <p:nvSpPr>
          <p:cNvPr id="437251"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437252"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372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0993" tIns="45499" rIns="90993" bIns="454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4" name="Text Box 20"/>
          <p:cNvSpPr txBox="1">
            <a:spLocks noChangeArrowheads="1"/>
          </p:cNvSpPr>
          <p:nvPr/>
        </p:nvSpPr>
        <p:spPr bwMode="auto">
          <a:xfrm>
            <a:off x="8296278"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43725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437256" name="Text Box 7"/>
          <p:cNvSpPr txBox="1">
            <a:spLocks noChangeArrowheads="1"/>
          </p:cNvSpPr>
          <p:nvPr/>
        </p:nvSpPr>
        <p:spPr bwMode="auto">
          <a:xfrm>
            <a:off x="914401" y="2019599"/>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7257" name="Text Box 9"/>
          <p:cNvSpPr txBox="1">
            <a:spLocks noChangeArrowheads="1"/>
          </p:cNvSpPr>
          <p:nvPr/>
        </p:nvSpPr>
        <p:spPr bwMode="auto">
          <a:xfrm>
            <a:off x="3743326"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1" y="1996511"/>
            <a:ext cx="990600" cy="1338828"/>
          </a:xfrm>
          <a:prstGeom prst="rect">
            <a:avLst/>
          </a:prstGeom>
          <a:solidFill>
            <a:schemeClr val="accent4"/>
          </a:solidFill>
          <a:ln w="12700">
            <a:solidFill>
              <a:srgbClr val="FFFFFF"/>
            </a:solidFill>
            <a:miter lim="800000"/>
            <a:headEnd/>
            <a:tailEnd/>
          </a:ln>
          <a:effectLst/>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1" y="1996511"/>
            <a:ext cx="990600" cy="1338828"/>
          </a:xfrm>
          <a:prstGeom prst="rect">
            <a:avLst/>
          </a:prstGeom>
          <a:solidFill>
            <a:schemeClr val="accent4"/>
          </a:solidFill>
          <a:ln w="12700">
            <a:solidFill>
              <a:srgbClr val="FFFFFF"/>
            </a:solidFill>
            <a:miter lim="800000"/>
            <a:headEnd/>
            <a:tailEnd/>
          </a:ln>
          <a:effectLst/>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37260" name="TextBox 27"/>
          <p:cNvSpPr txBox="1">
            <a:spLocks noChangeArrowheads="1"/>
          </p:cNvSpPr>
          <p:nvPr/>
        </p:nvSpPr>
        <p:spPr bwMode="auto">
          <a:xfrm>
            <a:off x="7924800" y="71439"/>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43726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a:solidFill>
                  <a:srgbClr val="FFFFFF"/>
                </a:solidFill>
                <a:effectLst>
                  <a:outerShdw blurRad="38100" dist="38100" dir="2700000" algn="tl">
                    <a:srgbClr val="DDDDDD"/>
                  </a:outerShdw>
                </a:effectLst>
                <a:latin typeface="Arial" charset="0"/>
                <a:cs typeface="Times New Roman" charset="0"/>
              </a:rPr>
              <a:t>NT Overview (History)</a:t>
            </a:r>
          </a:p>
        </p:txBody>
      </p:sp>
      <p:sp>
        <p:nvSpPr>
          <p:cNvPr id="32" name="Text Box 19"/>
          <p:cNvSpPr txBox="1">
            <a:spLocks noChangeArrowheads="1"/>
          </p:cNvSpPr>
          <p:nvPr/>
        </p:nvSpPr>
        <p:spPr bwMode="auto">
          <a:xfrm>
            <a:off x="990627" y="3657601"/>
            <a:ext cx="792163" cy="373706"/>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499" rIns="0"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27" y="3657601"/>
            <a:ext cx="792163" cy="373706"/>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499" rIns="0"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27" y="3657601"/>
            <a:ext cx="792163" cy="373706"/>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499" rIns="0"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1"/>
            <a:ext cx="792162" cy="373706"/>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499" rIns="0"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28" y="3657601"/>
            <a:ext cx="792163" cy="373706"/>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499" rIns="0"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3727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tIns="45499" rIns="0"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37271"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37272"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7273"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26"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37275" name="Text Box 20"/>
          <p:cNvSpPr txBox="1">
            <a:spLocks noChangeArrowheads="1"/>
          </p:cNvSpPr>
          <p:nvPr/>
        </p:nvSpPr>
        <p:spPr bwMode="auto">
          <a:xfrm>
            <a:off x="3352800" y="5907115"/>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37276"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499"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7277" name="Text Box 20"/>
          <p:cNvSpPr txBox="1">
            <a:spLocks noChangeArrowheads="1"/>
          </p:cNvSpPr>
          <p:nvPr/>
        </p:nvSpPr>
        <p:spPr bwMode="auto">
          <a:xfrm>
            <a:off x="3352800" y="6370665"/>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91493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13"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8" y="827089"/>
            <a:ext cx="9380538" cy="564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Text Box 7"/>
          <p:cNvSpPr txBox="1">
            <a:spLocks noChangeArrowheads="1"/>
          </p:cNvSpPr>
          <p:nvPr/>
        </p:nvSpPr>
        <p:spPr bwMode="auto">
          <a:xfrm>
            <a:off x="5105400" y="908050"/>
            <a:ext cx="4038600" cy="585788"/>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Roman Empire</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38275" name="Text Box 3"/>
          <p:cNvSpPr txBox="1">
            <a:spLocks noChangeArrowheads="1"/>
          </p:cNvSpPr>
          <p:nvPr/>
        </p:nvSpPr>
        <p:spPr bwMode="auto">
          <a:xfrm>
            <a:off x="8458231" y="26"/>
            <a:ext cx="68029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110</a:t>
            </a:r>
          </a:p>
        </p:txBody>
      </p:sp>
      <p:sp>
        <p:nvSpPr>
          <p:cNvPr id="22535" name="Text Box 7"/>
          <p:cNvSpPr txBox="1">
            <a:spLocks noChangeArrowheads="1"/>
          </p:cNvSpPr>
          <p:nvPr/>
        </p:nvSpPr>
        <p:spPr bwMode="auto">
          <a:xfrm>
            <a:off x="304800" y="334967"/>
            <a:ext cx="4038600" cy="1585774"/>
          </a:xfrm>
          <a:prstGeom prst="rect">
            <a:avLst/>
          </a:prstGeom>
          <a:solidFill>
            <a:schemeClr val="accent1">
              <a:lumMod val="20000"/>
              <a:lumOff val="80000"/>
            </a:schemeClr>
          </a:solidFill>
          <a:ln>
            <a:noFill/>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a:ea typeface="SimSun" charset="0"/>
                <a:cs typeface="Arial"/>
              </a:rPr>
              <a:t>John wrote from Ephesus  </a:t>
            </a:r>
            <a:endParaRPr kumimoji="0" lang="en-US" sz="32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2537" name="Text Box 9"/>
          <p:cNvSpPr txBox="1">
            <a:spLocks noChangeArrowheads="1"/>
          </p:cNvSpPr>
          <p:nvPr/>
        </p:nvSpPr>
        <p:spPr bwMode="auto">
          <a:xfrm>
            <a:off x="3515072" y="4042979"/>
            <a:ext cx="4657328" cy="2554099"/>
          </a:xfrm>
          <a:prstGeom prst="rect">
            <a:avLst/>
          </a:prstGeom>
          <a:solidFill>
            <a:schemeClr val="accent1">
              <a:lumMod val="20000"/>
              <a:lumOff val="80000"/>
            </a:schemeClr>
          </a:solidFill>
          <a:ln>
            <a:noFill/>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dirty="0">
                <a:ln>
                  <a:noFill/>
                </a:ln>
                <a:solidFill>
                  <a:srgbClr val="000000"/>
                </a:solidFill>
                <a:effectLst/>
                <a:uLnTx/>
                <a:uFillTx/>
                <a:latin typeface="Arial"/>
                <a:ea typeface="SimSun" charset="0"/>
                <a:cs typeface="Arial"/>
              </a:rPr>
              <a:t>Recipients</a:t>
            </a:r>
            <a:endParaRPr kumimoji="0" lang="en-US" altLang="zh-CN" sz="3200" b="1" i="0" u="none" strike="noStrike" kern="1200" cap="none" spc="0" normalizeH="0" baseline="0" noProof="0" dirty="0">
              <a:ln>
                <a:noFill/>
              </a:ln>
              <a:solidFill>
                <a:srgbClr val="000000"/>
              </a:solidFill>
              <a:effectLst/>
              <a:uLnTx/>
              <a:uFillTx/>
              <a:latin typeface="Arial"/>
              <a:ea typeface="SimSun"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a:ea typeface="SimSun" charset="0"/>
                <a:cs typeface="Arial"/>
              </a:rPr>
              <a:t>The first readers are likely to have been Gentiles in John</a:t>
            </a:r>
            <a:r>
              <a:rPr kumimoji="0" lang="fr-FR" altLang="zh-CN" sz="32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altLang="zh-CN" sz="3200" b="1" i="0" u="none" strike="noStrike" kern="1200" cap="none" spc="0" normalizeH="0" baseline="0" noProof="0" dirty="0">
                <a:ln>
                  <a:noFill/>
                </a:ln>
                <a:solidFill>
                  <a:srgbClr val="000000"/>
                </a:solidFill>
                <a:effectLst/>
                <a:uLnTx/>
                <a:uFillTx/>
                <a:latin typeface="Arial"/>
                <a:ea typeface="SimSun" charset="0"/>
                <a:cs typeface="Arial"/>
              </a:rPr>
              <a:t>s own location at Ephesus.</a:t>
            </a:r>
            <a:endParaRPr kumimoji="0" lang="en-US" sz="32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2540" name="Line 12"/>
          <p:cNvSpPr>
            <a:spLocks noChangeShapeType="1"/>
          </p:cNvSpPr>
          <p:nvPr/>
        </p:nvSpPr>
        <p:spPr bwMode="auto">
          <a:xfrm>
            <a:off x="2286000" y="1981200"/>
            <a:ext cx="3429000" cy="1905000"/>
          </a:xfrm>
          <a:prstGeom prst="line">
            <a:avLst/>
          </a:prstGeom>
          <a:noFill/>
          <a:ln w="50800" cap="sq">
            <a:solidFill>
              <a:schemeClr val="bg1"/>
            </a:solidFill>
            <a:round/>
            <a:headEnd type="none" w="sm" len="sm"/>
            <a:tailEnd type="triangle" w="lg" len="lg"/>
          </a:ln>
          <a:extLst>
            <a:ext uri="{909E8E84-426E-40dd-AFC4-6F175D3DCCD1}">
              <a14:hiddenFill xmlns:a14="http://schemas.microsoft.com/office/drawing/2010/main" xmlns="">
                <a:noFill/>
              </a14:hiddenFill>
            </a:ext>
          </a:extLst>
        </p:spPr>
        <p:txBody>
          <a:bodyPr wrap="none" lIns="90993" tIns="45499" rIns="90993" bIns="454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2544" name="Freeform 16"/>
          <p:cNvSpPr>
            <a:spLocks/>
          </p:cNvSpPr>
          <p:nvPr/>
        </p:nvSpPr>
        <p:spPr bwMode="auto">
          <a:xfrm>
            <a:off x="5435600" y="13335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lIns="90993" tIns="45499" rIns="90993" bIns="454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2545" name="Freeform 17"/>
          <p:cNvSpPr>
            <a:spLocks/>
          </p:cNvSpPr>
          <p:nvPr/>
        </p:nvSpPr>
        <p:spPr bwMode="auto">
          <a:xfrm>
            <a:off x="5802313" y="133377"/>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lIns="90993" tIns="45499" rIns="90993" bIns="4549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8281" name="Rectangle 1033"/>
          <p:cNvSpPr>
            <a:spLocks noGrp="1" noChangeArrowheads="1"/>
          </p:cNvSpPr>
          <p:nvPr>
            <p:ph type="title" idx="4294967295"/>
          </p:nvPr>
        </p:nvSpPr>
        <p:spPr>
          <a:xfrm>
            <a:off x="1066800" y="457200"/>
            <a:ext cx="25146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sz="3200" b="1" u="sng">
                <a:solidFill>
                  <a:schemeClr val="bg2"/>
                </a:solidFill>
                <a:effectLst/>
                <a:latin typeface="Arial" charset="0"/>
                <a:ea typeface="ＭＳ Ｐゴシック" charset="0"/>
                <a:cs typeface="Arial" charset="0"/>
              </a:rPr>
              <a:t>Origin</a:t>
            </a:r>
            <a:endParaRPr lang="en-US">
              <a:effectLst/>
              <a:latin typeface="Arial" charset="0"/>
              <a:ea typeface="ＭＳ Ｐゴシック" charset="0"/>
              <a:cs typeface="Arial" charset="0"/>
            </a:endParaRPr>
          </a:p>
        </p:txBody>
      </p:sp>
    </p:spTree>
    <p:extLst>
      <p:ext uri="{BB962C8B-B14F-4D97-AF65-F5344CB8AC3E}">
        <p14:creationId xmlns:p14="http://schemas.microsoft.com/office/powerpoint/2010/main" val="2617639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540"/>
                                        </p:tgtEl>
                                        <p:attrNameLst>
                                          <p:attrName>style.visibility</p:attrName>
                                        </p:attrNameLst>
                                      </p:cBhvr>
                                      <p:to>
                                        <p:strVal val="visible"/>
                                      </p:to>
                                    </p:set>
                                    <p:anim calcmode="lin" valueType="num">
                                      <p:cBhvr>
                                        <p:cTn id="7" dur="500" fill="hold"/>
                                        <p:tgtEl>
                                          <p:spTgt spid="22540"/>
                                        </p:tgtEl>
                                        <p:attrNameLst>
                                          <p:attrName>ppt_w</p:attrName>
                                        </p:attrNameLst>
                                      </p:cBhvr>
                                      <p:tavLst>
                                        <p:tav tm="0">
                                          <p:val>
                                            <p:fltVal val="0"/>
                                          </p:val>
                                        </p:tav>
                                        <p:tav tm="100000">
                                          <p:val>
                                            <p:strVal val="#ppt_w"/>
                                          </p:val>
                                        </p:tav>
                                      </p:tavLst>
                                    </p:anim>
                                    <p:anim calcmode="lin" valueType="num">
                                      <p:cBhvr>
                                        <p:cTn id="8" dur="500" fill="hold"/>
                                        <p:tgtEl>
                                          <p:spTgt spid="2254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544"/>
                                        </p:tgtEl>
                                        <p:attrNameLst>
                                          <p:attrName>style.visibility</p:attrName>
                                        </p:attrNameLst>
                                      </p:cBhvr>
                                      <p:to>
                                        <p:strVal val="visible"/>
                                      </p:to>
                                    </p:set>
                                    <p:animEffect transition="in" filter="wipe(down)">
                                      <p:cBhvr>
                                        <p:cTn id="13" dur="3000"/>
                                        <p:tgtEl>
                                          <p:spTgt spid="22544"/>
                                        </p:tgtEl>
                                      </p:cBhvr>
                                    </p:animEffect>
                                  </p:childTnLst>
                                </p:cTn>
                              </p:par>
                            </p:childTnLst>
                          </p:cTn>
                        </p:par>
                        <p:par>
                          <p:cTn id="14" fill="hold" nodeType="afterGroup">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22545"/>
                                        </p:tgtEl>
                                        <p:attrNameLst>
                                          <p:attrName>style.visibility</p:attrName>
                                        </p:attrNameLst>
                                      </p:cBhvr>
                                      <p:to>
                                        <p:strVal val="visible"/>
                                      </p:to>
                                    </p:set>
                                    <p:animEffect transition="in" filter="wipe(up)">
                                      <p:cBhvr>
                                        <p:cTn id="17" dur="3000"/>
                                        <p:tgtEl>
                                          <p:spTgt spid="225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2537"/>
                                        </p:tgtEl>
                                        <p:attrNameLst>
                                          <p:attrName>style.visibility</p:attrName>
                                        </p:attrNameLst>
                                      </p:cBhvr>
                                      <p:to>
                                        <p:strVal val="visible"/>
                                      </p:to>
                                    </p:set>
                                    <p:anim calcmode="lin" valueType="num">
                                      <p:cBhvr additive="base">
                                        <p:cTn id="22" dur="500" fill="hold"/>
                                        <p:tgtEl>
                                          <p:spTgt spid="22537"/>
                                        </p:tgtEl>
                                        <p:attrNameLst>
                                          <p:attrName>ppt_x</p:attrName>
                                        </p:attrNameLst>
                                      </p:cBhvr>
                                      <p:tavLst>
                                        <p:tav tm="0">
                                          <p:val>
                                            <p:strVal val="0-#ppt_w/2"/>
                                          </p:val>
                                        </p:tav>
                                        <p:tav tm="100000">
                                          <p:val>
                                            <p:strVal val="#ppt_x"/>
                                          </p:val>
                                        </p:tav>
                                      </p:tavLst>
                                    </p:anim>
                                    <p:anim calcmode="lin" valueType="num">
                                      <p:cBhvr additive="base">
                                        <p:cTn id="23"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autoUpdateAnimBg="0"/>
      <p:bldP spid="22540" grpId="0" animBg="1"/>
      <p:bldP spid="22544" grpId="0" animBg="1"/>
      <p:bldP spid="225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health-safety-sig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124200" y="4419601"/>
            <a:ext cx="6019800" cy="762000"/>
          </a:xfrm>
          <a:solidFill>
            <a:srgbClr val="000090"/>
          </a:solidFill>
        </p:spPr>
        <p:txBody>
          <a:bodyPr/>
          <a:lstStyle/>
          <a:p>
            <a:pPr>
              <a:defRPr/>
            </a:pPr>
            <a:r>
              <a:rPr lang="en-US">
                <a:latin typeface="Arial" charset="0"/>
                <a:ea typeface="ＭＳ Ｐゴシック" charset="0"/>
                <a:cs typeface="ＭＳ Ｐゴシック" charset="0"/>
              </a:rPr>
              <a:t>Signs are Vital to Life</a:t>
            </a:r>
          </a:p>
        </p:txBody>
      </p:sp>
    </p:spTree>
    <p:extLst>
      <p:ext uri="{BB962C8B-B14F-4D97-AF65-F5344CB8AC3E}">
        <p14:creationId xmlns:p14="http://schemas.microsoft.com/office/powerpoint/2010/main" val="1509996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90801" y="0"/>
            <a:ext cx="2057400" cy="2438400"/>
          </a:xfrm>
          <a:effectLst>
            <a:outerShdw blurRad="63500" dist="107763" dir="13500000" algn="ctr" rotWithShape="0">
              <a:srgbClr val="000000">
                <a:alpha val="74997"/>
              </a:srgbClr>
            </a:outerShdw>
          </a:effectLst>
        </p:spPr>
        <p:txBody>
          <a:bodyPr/>
          <a:lstStyle/>
          <a:p>
            <a:pPr eaLnBrk="1" hangingPunct="1">
              <a:defRPr/>
            </a:pPr>
            <a:r>
              <a:rPr lang="en-US" b="1" dirty="0">
                <a:latin typeface="Arial" charset="0"/>
                <a:ea typeface="ＭＳ Ｐゴシック" charset="0"/>
                <a:cs typeface="ＭＳ Ｐゴシック" charset="0"/>
              </a:rPr>
              <a:t>God</a:t>
            </a:r>
            <a:r>
              <a:rPr lang="fr-FR"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Love</a:t>
            </a:r>
            <a:endParaRPr lang="en-US" dirty="0">
              <a:latin typeface="Arial" charset="0"/>
              <a:ea typeface="ＭＳ Ｐゴシック" charset="0"/>
              <a:cs typeface="ＭＳ Ｐゴシック" charset="0"/>
            </a:endParaRPr>
          </a:p>
        </p:txBody>
      </p:sp>
      <p:pic>
        <p:nvPicPr>
          <p:cNvPr id="76804" name="Picture 4" descr="jesushealsblind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6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jesushealslame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3438" y="0"/>
            <a:ext cx="4500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ChangeArrowheads="1"/>
          </p:cNvSpPr>
          <p:nvPr/>
        </p:nvSpPr>
        <p:spPr bwMode="auto">
          <a:xfrm>
            <a:off x="2514601" y="2286000"/>
            <a:ext cx="2057400" cy="3581400"/>
          </a:xfrm>
          <a:prstGeom prst="rect">
            <a:avLst/>
          </a:prstGeom>
          <a:noFill/>
          <a:ln w="9525">
            <a:noFill/>
            <a:miter lim="800000"/>
            <a:headEnd/>
            <a:tailEnd/>
          </a:ln>
          <a:effectLst>
            <a:outerShdw blurRad="63500" dist="89803" dir="18900000" algn="ctr" rotWithShape="0">
              <a:srgbClr val="000000">
                <a:alpha val="74997"/>
              </a:srgbClr>
            </a:outerShdw>
          </a:effectLst>
        </p:spPr>
        <p:txBody>
          <a:bodyPr lIns="90993" tIns="45499" rIns="90993" bIns="45499"/>
          <a:lstStyle/>
          <a:p>
            <a:pPr marL="341244" marR="0" lvl="0" indent="-341244" algn="ctr" defTabSz="914400" rtl="0" eaLnBrk="1" fontAlgn="base" latinLnBrk="0" hangingPunct="1">
              <a:lnSpc>
                <a:spcPct val="100000"/>
              </a:lnSpc>
              <a:spcBef>
                <a:spcPct val="20000"/>
              </a:spcBef>
              <a:spcAft>
                <a:spcPct val="0"/>
              </a:spcAft>
              <a:buClr>
                <a:srgbClr val="86D1EC"/>
              </a:buClr>
              <a:buSzPct val="90000"/>
              <a:buFontTx/>
              <a:buBlip>
                <a:blip r:embed="rId5"/>
              </a:buBlip>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Shown in Signs</a:t>
            </a:r>
          </a:p>
        </p:txBody>
      </p:sp>
    </p:spTree>
    <p:extLst>
      <p:ext uri="{BB962C8B-B14F-4D97-AF65-F5344CB8AC3E}">
        <p14:creationId xmlns:p14="http://schemas.microsoft.com/office/powerpoint/2010/main" val="253228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8" descr="signs.jpg"/>
          <p:cNvPicPr>
            <a:picLocks noChangeAspect="1"/>
          </p:cNvPicPr>
          <p:nvPr/>
        </p:nvPicPr>
        <p:blipFill>
          <a:blip r:embed="rId3">
            <a:lum bright="58000"/>
            <a:extLst>
              <a:ext uri="{28A0092B-C50C-407E-A947-70E740481C1C}">
                <a14:useLocalDpi xmlns:a14="http://schemas.microsoft.com/office/drawing/2010/main"/>
              </a:ext>
            </a:extLst>
          </a:blip>
          <a:srcRect/>
          <a:stretch>
            <a:fillRect/>
          </a:stretch>
        </p:blipFill>
        <p:spPr bwMode="auto">
          <a:xfrm>
            <a:off x="0" y="34"/>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95434" y="4597401"/>
            <a:ext cx="1585913"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1" name="Text Box 3"/>
          <p:cNvSpPr txBox="1">
            <a:spLocks noChangeArrowheads="1"/>
          </p:cNvSpPr>
          <p:nvPr/>
        </p:nvSpPr>
        <p:spPr bwMode="auto">
          <a:xfrm>
            <a:off x="8458230" y="26"/>
            <a:ext cx="663312"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en-US" b="1" dirty="0">
                <a:solidFill>
                  <a:schemeClr val="bg2"/>
                </a:solidFill>
                <a:effectLst>
                  <a:outerShdw blurRad="38100" dist="38100" dir="2700000" algn="tl">
                    <a:srgbClr val="FFFFFF"/>
                  </a:outerShdw>
                </a:effectLst>
                <a:latin typeface="Arial" charset="0"/>
                <a:ea typeface="ＭＳ Ｐゴシック" charset="0"/>
                <a:cs typeface="Arial" charset="0"/>
              </a:rPr>
              <a:t>Signs in John</a:t>
            </a:r>
            <a:r>
              <a:rPr lang="fr-FR" altLang="ja-JP" b="1" dirty="0">
                <a:solidFill>
                  <a:schemeClr val="bg2"/>
                </a:solidFill>
                <a:effectLst>
                  <a:outerShdw blurRad="38100" dist="38100" dir="2700000" algn="tl">
                    <a:srgbClr val="FFFFFF"/>
                  </a:outerShdw>
                </a:effectLst>
                <a:latin typeface="Arial" charset="0"/>
                <a:ea typeface="ＭＳ Ｐゴシック" charset="0"/>
                <a:cs typeface="Arial" charset="0"/>
              </a:rPr>
              <a:t>'</a:t>
            </a:r>
            <a:r>
              <a:rPr lang="en-US" altLang="ja-JP" b="1" dirty="0">
                <a:solidFill>
                  <a:schemeClr val="bg2"/>
                </a:solidFill>
                <a:effectLst>
                  <a:outerShdw blurRad="38100" dist="38100" dir="2700000" algn="tl">
                    <a:srgbClr val="FFFFFF"/>
                  </a:outerShdw>
                </a:effectLst>
                <a:latin typeface="Arial" charset="0"/>
                <a:ea typeface="ＭＳ Ｐゴシック" charset="0"/>
                <a:cs typeface="Arial" charset="0"/>
              </a:rPr>
              <a:t>s Gospel</a:t>
            </a:r>
            <a:endParaRPr lang="en-US" b="1"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447493" name="TextBox 5"/>
          <p:cNvSpPr txBox="1">
            <a:spLocks noChangeArrowheads="1"/>
          </p:cNvSpPr>
          <p:nvPr/>
        </p:nvSpPr>
        <p:spPr bwMode="auto">
          <a:xfrm>
            <a:off x="0" y="685826"/>
            <a:ext cx="91440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Signs unique to John</a:t>
            </a:r>
            <a:r>
              <a:rPr kumimoji="0" lang="fr-FR"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s Gospel in yellow (6 of the 9 miracles)</a:t>
            </a: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WATER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TO WINE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2:1-11</a:t>
            </a: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HEALING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OFFICIAL</a:t>
            </a:r>
            <a:r>
              <a:rPr kumimoji="0" lang="fr-FR" altLang="ja-JP" sz="2400" b="1" i="0" u="none" strike="noStrike" kern="1200" cap="none" spc="0" normalizeH="0" baseline="0" noProof="0">
                <a:ln>
                  <a:noFill/>
                </a:ln>
                <a:solidFill>
                  <a:srgbClr val="000000"/>
                </a:solidFill>
                <a:effectLst/>
                <a:uLnTx/>
                <a:uFillTx/>
                <a:latin typeface="TEXT" charset="0"/>
                <a:ea typeface="ＭＳ Ｐゴシック" charset="0"/>
              </a:rPr>
              <a:t>'</a:t>
            </a: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SON </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4:46-54</a:t>
            </a: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HEALING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PARALYTIC</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5:1-18</a:t>
            </a:r>
          </a:p>
        </p:txBody>
      </p:sp>
      <p:sp>
        <p:nvSpPr>
          <p:cNvPr id="12" name="Diamond 11"/>
          <p:cNvSpPr/>
          <p:nvPr/>
        </p:nvSpPr>
        <p:spPr bwMode="auto">
          <a:xfrm>
            <a:off x="-3048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FEEDING</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5000</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6:1-15</a:t>
            </a:r>
          </a:p>
        </p:txBody>
      </p:sp>
      <p:sp>
        <p:nvSpPr>
          <p:cNvPr id="13" name="Diamond 12"/>
          <p:cNvSpPr/>
          <p:nvPr/>
        </p:nvSpPr>
        <p:spPr bwMode="auto">
          <a:xfrm>
            <a:off x="2133600" y="2743200"/>
            <a:ext cx="2743200" cy="2590800"/>
          </a:xfrm>
          <a:prstGeom prst="diamond">
            <a:avLst/>
          </a:prstGeom>
          <a:solidFill>
            <a:schemeClr val="accent6">
              <a:lumMod val="50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WALKING</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ON WATER</a:t>
            </a:r>
            <a:b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br>
            <a:r>
              <a:rPr kumimoji="0" lang="en-US" sz="2400" b="1" i="0" u="none" strike="noStrike" kern="1200" cap="none" spc="0" normalizeH="0" baseline="0" noProof="0" dirty="0">
                <a:ln>
                  <a:noFill/>
                </a:ln>
                <a:solidFill>
                  <a:srgbClr val="FFFFFF"/>
                </a:solidFill>
                <a:effectLst/>
                <a:uLnTx/>
                <a:uFillTx/>
                <a:latin typeface="TEXT"/>
                <a:ea typeface="ＭＳ Ｐゴシック" charset="0"/>
                <a:cs typeface="TEXT"/>
              </a:rPr>
              <a:t>6:16-24</a:t>
            </a: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HEALING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BLIND MAN</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9:1-7</a:t>
            </a: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RAISING</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LAZARUS</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11:1-45</a:t>
            </a:r>
          </a:p>
        </p:txBody>
      </p:sp>
      <p:sp>
        <p:nvSpPr>
          <p:cNvPr id="17" name="Diamond 16"/>
          <p:cNvSpPr>
            <a:spLocks noChangeArrowheads="1"/>
          </p:cNvSpPr>
          <p:nvPr/>
        </p:nvSpPr>
        <p:spPr bwMode="auto">
          <a:xfrm>
            <a:off x="3276600" y="4419600"/>
            <a:ext cx="2743200" cy="2590800"/>
          </a:xfrm>
          <a:prstGeom prst="diamond">
            <a:avLst/>
          </a:prstGeom>
          <a:solidFill>
            <a:schemeClr val="accent6">
              <a:lumMod val="50000"/>
            </a:schemeClr>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EXT" charset="0"/>
                <a:ea typeface="ＭＳ Ｐゴシック" charset="0"/>
              </a:rPr>
              <a:t>CHRIST</a:t>
            </a:r>
            <a:r>
              <a:rPr kumimoji="0" lang="fr-FR" altLang="ja-JP" sz="2400" b="1" i="0" u="none" strike="noStrike" kern="1200" cap="none" spc="0" normalizeH="0" baseline="0" noProof="0" dirty="0">
                <a:ln>
                  <a:noFill/>
                </a:ln>
                <a:solidFill>
                  <a:srgbClr val="FFFFFF"/>
                </a:solidFill>
                <a:effectLst/>
                <a:uLnTx/>
                <a:uFillTx/>
                <a:latin typeface="TEXT"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rPr>
              <a:t>S </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rPr>
              <a:t>RESURRECTION</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rPr>
              <a:t>20:1-31</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FISH</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CATCH</a:t>
            </a:r>
            <a:br>
              <a:rPr kumimoji="0" lang="en-US"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sz="2400" b="1" i="0" u="none" strike="noStrike" kern="1200" cap="none" spc="0" normalizeH="0" baseline="0" noProof="0">
                <a:ln>
                  <a:noFill/>
                </a:ln>
                <a:solidFill>
                  <a:srgbClr val="000000"/>
                </a:solidFill>
                <a:effectLst/>
                <a:uLnTx/>
                <a:uFillTx/>
                <a:latin typeface="TEXT" charset="0"/>
                <a:ea typeface="ＭＳ Ｐゴシック" charset="0"/>
              </a:rPr>
              <a:t>21:1-3</a:t>
            </a:r>
          </a:p>
        </p:txBody>
      </p:sp>
    </p:spTree>
    <p:extLst>
      <p:ext uri="{BB962C8B-B14F-4D97-AF65-F5344CB8AC3E}">
        <p14:creationId xmlns:p14="http://schemas.microsoft.com/office/powerpoint/2010/main" val="3474644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"Jesus did many other miraculous signs in the presence of his disciples, which are not recorded in this book.  But these are written </a:t>
            </a:r>
            <a:r>
              <a:rPr kumimoji="0" lang="en-US" altLang="zh-CN" sz="36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pitchFamily="-108" charset="-128"/>
                <a:cs typeface="Arial" charset="0"/>
              </a:rPr>
              <a:t>that you may believe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that Jesus is the Christ, the Son of God, and that by believing you may have life in his name" (20:30-31).</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a:t>
            </a:r>
          </a:p>
        </p:txBody>
      </p:sp>
      <p:sp>
        <p:nvSpPr>
          <p:cNvPr id="7" name="Text Box 24"/>
          <p:cNvSpPr txBox="1">
            <a:spLocks noChangeArrowheads="1"/>
          </p:cNvSpPr>
          <p:nvPr/>
        </p:nvSpPr>
        <p:spPr bwMode="auto">
          <a:xfrm>
            <a:off x="8472443" y="65366"/>
            <a:ext cx="697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11143348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BAA9C-C3BA-314F-8252-E480AC5E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06"/>
            <a:ext cx="9159090" cy="567055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142" y="58772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Key Word for John</a:t>
            </a:r>
          </a:p>
        </p:txBody>
      </p:sp>
    </p:spTree>
    <p:extLst>
      <p:ext uri="{BB962C8B-B14F-4D97-AF65-F5344CB8AC3E}">
        <p14:creationId xmlns:p14="http://schemas.microsoft.com/office/powerpoint/2010/main" val="148344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t>Deity Made Man </a:t>
            </a:r>
            <a:br>
              <a:rPr lang="en-US" b="1" dirty="0"/>
            </a:br>
            <a:r>
              <a:rPr lang="en-US" b="1" dirty="0"/>
              <a:t>for Eternal Life</a:t>
            </a:r>
            <a:endParaRPr lang="en-SG"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a:t>
            </a:r>
          </a:p>
        </p:txBody>
      </p:sp>
    </p:spTree>
    <p:extLst>
      <p:ext uri="{BB962C8B-B14F-4D97-AF65-F5344CB8AC3E}">
        <p14:creationId xmlns:p14="http://schemas.microsoft.com/office/powerpoint/2010/main" val="3913274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A7575A24-6A51-0F4F-AEAD-CA2BA581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 y="0"/>
            <a:ext cx="9144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3861049"/>
            <a:ext cx="9180512" cy="1008112"/>
          </a:xfrm>
          <a:solidFill>
            <a:srgbClr val="00007D"/>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What is eternal life?</a:t>
            </a:r>
          </a:p>
        </p:txBody>
      </p:sp>
      <p:sp>
        <p:nvSpPr>
          <p:cNvPr id="4" name="Rectangle 2">
            <a:extLst>
              <a:ext uri="{FF2B5EF4-FFF2-40B4-BE49-F238E27FC236}">
                <a16:creationId xmlns:a16="http://schemas.microsoft.com/office/drawing/2014/main" id="{9EC479BD-1249-6040-BEC0-B1A6F2DC3D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a:t>
            </a:r>
          </a:p>
        </p:txBody>
      </p:sp>
    </p:spTree>
    <p:extLst>
      <p:ext uri="{BB962C8B-B14F-4D97-AF65-F5344CB8AC3E}">
        <p14:creationId xmlns:p14="http://schemas.microsoft.com/office/powerpoint/2010/main" val="736236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40374" name="Group 1110"/>
          <p:cNvGraphicFramePr>
            <a:graphicFrameLocks noGrp="1"/>
          </p:cNvGraphicFramePr>
          <p:nvPr/>
        </p:nvGraphicFramePr>
        <p:xfrm>
          <a:off x="0" y="685801"/>
          <a:ext cx="9144000" cy="6138996"/>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21725">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rPr>
                        <a:t>Deity Made Man for Eternal Life</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09" marB="45709"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699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Deity</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Revelation </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D5"/>
                          </a:solidFill>
                          <a:effectLst/>
                          <a:latin typeface="Arial" charset="0"/>
                          <a:ea typeface="ＭＳ Ｐゴシック" charset="0"/>
                          <a:cs typeface="Times" charset="0"/>
                        </a:rPr>
                        <a:t>Preparation </a:t>
                      </a:r>
                      <a:endParaRPr kumimoji="0" lang="en-US" sz="1800" b="0" i="0" u="none" strike="noStrike" cap="none" normalizeH="0" baseline="0" dirty="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Arial" charset="0"/>
                          <a:ea typeface="ＭＳ Ｐゴシック" charset="0"/>
                          <a:cs typeface="Times" charset="0"/>
                        </a:rPr>
                        <a:t>of the</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Arial" charset="0"/>
                          <a:ea typeface="ＭＳ Ｐゴシック" charset="0"/>
                          <a:cs typeface="Times" charset="0"/>
                        </a:rPr>
                        <a:t>Son</a:t>
                      </a:r>
                      <a:r>
                        <a:rPr kumimoji="0" lang="fr-FR" altLang="ja-JP" sz="1700" b="1" i="0" u="none" strike="noStrike" cap="none" normalizeH="0" baseline="0" dirty="0">
                          <a:ln>
                            <a:noFill/>
                          </a:ln>
                          <a:solidFill>
                            <a:srgbClr val="000000"/>
                          </a:solidFill>
                          <a:effectLst/>
                          <a:latin typeface="Arial" charset="0"/>
                          <a:ea typeface="ＭＳ Ｐゴシック" charset="0"/>
                          <a:cs typeface="Times" charset="0"/>
                        </a:rPr>
                        <a:t>'</a:t>
                      </a:r>
                      <a:r>
                        <a:rPr kumimoji="0" lang="en-US" altLang="ja-JP" sz="1700" b="1" i="0" u="none" strike="noStrike" cap="none" normalizeH="0" baseline="0" dirty="0">
                          <a:ln>
                            <a:noFill/>
                          </a:ln>
                          <a:solidFill>
                            <a:srgbClr val="000000"/>
                          </a:solidFill>
                          <a:effectLst/>
                          <a:latin typeface="Arial" charset="0"/>
                          <a:ea typeface="ＭＳ Ｐゴシック" charset="0"/>
                          <a:cs typeface="Times" charset="0"/>
                        </a:rPr>
                        <a:t>s Disciples</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Passion &amp; Resurrection</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Adequacy </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21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8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Prologue</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90"/>
                          </a:solidFill>
                          <a:effectLst/>
                          <a:latin typeface="Arial" charset="0"/>
                          <a:ea typeface="ＭＳ Ｐゴシック" charset="0"/>
                          <a:cs typeface="Times" charset="0"/>
                        </a:rPr>
                        <a:t>Public </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800000"/>
                          </a:solidFill>
                          <a:effectLst/>
                          <a:latin typeface="Arial" charset="0"/>
                          <a:ea typeface="ＭＳ Ｐゴシック" charset="0"/>
                          <a:cs typeface="Times" charset="0"/>
                        </a:rPr>
                        <a:t>Private </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90"/>
                          </a:solidFill>
                          <a:effectLst/>
                          <a:latin typeface="Arial" charset="0"/>
                          <a:ea typeface="ＭＳ Ｐゴシック" charset="0"/>
                          <a:cs typeface="Times" charset="0"/>
                        </a:rPr>
                        <a:t>Public </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800000"/>
                          </a:solidFill>
                          <a:effectLst/>
                          <a:latin typeface="Arial" charset="0"/>
                          <a:ea typeface="ＭＳ Ｐゴシック" charset="0"/>
                          <a:cs typeface="Times" charset="0"/>
                        </a:rPr>
                        <a:t>Private </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Incarnation</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 Signs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Received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 Signs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Rejected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Upper Room Discourse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(no signs)</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Ultimate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Sign</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Last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Sign</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1079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Eternity Past</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Fall </a:t>
                      </a:r>
                      <a:r>
                        <a:rPr kumimoji="0" lang="en-US" sz="1400" b="1" i="0" u="none" strike="noStrike" cap="none" normalizeH="0" baseline="0">
                          <a:ln>
                            <a:noFill/>
                          </a:ln>
                          <a:solidFill>
                            <a:srgbClr val="000000"/>
                          </a:solidFill>
                          <a:effectLst/>
                          <a:latin typeface="Arial" charset="0"/>
                          <a:ea typeface="ＭＳ Ｐゴシック" charset="0"/>
                          <a:cs typeface="Times" charset="0"/>
                        </a:rPr>
                        <a:t>AD</a:t>
                      </a:r>
                      <a:r>
                        <a:rPr kumimoji="0" lang="en-US" sz="1700" b="1" i="0" u="none" strike="noStrike" cap="none" normalizeH="0" baseline="0">
                          <a:ln>
                            <a:noFill/>
                          </a:ln>
                          <a:solidFill>
                            <a:srgbClr val="000000"/>
                          </a:solidFill>
                          <a:effectLst/>
                          <a:latin typeface="Arial" charset="0"/>
                          <a:ea typeface="ＭＳ Ｐゴシック" charset="0"/>
                          <a:cs typeface="Times" charset="0"/>
                        </a:rPr>
                        <a:t> 29-</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Monday,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30 March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Thursday,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 April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Friday,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3 April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Sunday,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5 April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May,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AD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38">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00"/>
                          </a:solidFill>
                          <a:effectLst/>
                          <a:latin typeface="Arial" charset="0"/>
                          <a:ea typeface="ＭＳ Ｐゴシック" charset="0"/>
                          <a:cs typeface="Times" charset="0"/>
                        </a:rPr>
                        <a:t>Ephesus (</a:t>
                      </a:r>
                      <a:r>
                        <a:rPr kumimoji="0" lang="en-US" sz="1600" b="1" i="0" u="none" strike="noStrike" cap="none" normalizeH="0" baseline="0">
                          <a:ln>
                            <a:noFill/>
                          </a:ln>
                          <a:solidFill>
                            <a:srgbClr val="000000"/>
                          </a:solidFill>
                          <a:effectLst/>
                          <a:latin typeface="Arial" charset="0"/>
                          <a:ea typeface="ＭＳ Ｐゴシック" charset="0"/>
                          <a:cs typeface="Times" charset="0"/>
                        </a:rPr>
                        <a:t>AD</a:t>
                      </a:r>
                      <a:r>
                        <a:rPr kumimoji="0" lang="en-US" sz="1900" b="1" i="0" u="none" strike="noStrike" cap="none" normalizeH="0" baseline="0">
                          <a:ln>
                            <a:noFill/>
                          </a:ln>
                          <a:solidFill>
                            <a:srgbClr val="000000"/>
                          </a:solidFill>
                          <a:effectLst/>
                          <a:latin typeface="Arial" charset="0"/>
                          <a:ea typeface="ＭＳ Ｐゴシック" charset="0"/>
                          <a:cs typeface="Times" charset="0"/>
                        </a:rPr>
                        <a:t> 65-69)</a:t>
                      </a: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9282">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449571" name="Rectangle 1079"/>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200">
                <a:effectLst/>
                <a:latin typeface="Arial" charset="0"/>
                <a:ea typeface="ＭＳ Ｐゴシック" charset="0"/>
                <a:cs typeface="ＭＳ Ｐゴシック" charset="0"/>
              </a:rPr>
              <a:t>Overview of John</a:t>
            </a:r>
            <a:r>
              <a:rPr lang="fr-FR" altLang="ja-JP" sz="3200">
                <a:effectLst/>
                <a:latin typeface="Arial" charset="0"/>
                <a:ea typeface="ＭＳ Ｐゴシック" charset="0"/>
                <a:cs typeface="ＭＳ Ｐゴシック" charset="0"/>
              </a:rPr>
              <a:t>'</a:t>
            </a:r>
            <a:r>
              <a:rPr lang="en-US" altLang="ja-JP" sz="3200">
                <a:effectLst/>
                <a:latin typeface="Arial" charset="0"/>
                <a:ea typeface="ＭＳ Ｐゴシック" charset="0"/>
                <a:cs typeface="ＭＳ Ｐゴシック" charset="0"/>
              </a:rPr>
              <a:t>s Gospel</a:t>
            </a:r>
            <a:endParaRPr lang="en-US" sz="5400">
              <a:effectLst/>
              <a:latin typeface="Arial" charset="0"/>
              <a:ea typeface="ＭＳ Ｐゴシック" charset="0"/>
              <a:cs typeface="ＭＳ Ｐゴシック" charset="0"/>
            </a:endParaRPr>
          </a:p>
        </p:txBody>
      </p:sp>
      <p:sp>
        <p:nvSpPr>
          <p:cNvPr id="449572" name="Text Box 3"/>
          <p:cNvSpPr txBox="1">
            <a:spLocks noChangeArrowheads="1"/>
          </p:cNvSpPr>
          <p:nvPr/>
        </p:nvSpPr>
        <p:spPr bwMode="auto">
          <a:xfrm>
            <a:off x="8426483" y="76223"/>
            <a:ext cx="697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107</a:t>
            </a:r>
          </a:p>
        </p:txBody>
      </p:sp>
    </p:spTree>
    <p:extLst>
      <p:ext uri="{BB962C8B-B14F-4D97-AF65-F5344CB8AC3E}">
        <p14:creationId xmlns:p14="http://schemas.microsoft.com/office/powerpoint/2010/main" val="3281356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474114" name="Rectangle 2"/>
          <p:cNvSpPr>
            <a:spLocks noChangeArrowheads="1"/>
          </p:cNvSpPr>
          <p:nvPr/>
        </p:nvSpPr>
        <p:spPr bwMode="auto">
          <a:xfrm>
            <a:off x="154027" y="6554823"/>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661" tIns="40830" rIns="81661" bIns="4083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474115" name="Rectangle 3"/>
          <p:cNvSpPr>
            <a:spLocks noChangeArrowheads="1"/>
          </p:cNvSpPr>
          <p:nvPr/>
        </p:nvSpPr>
        <p:spPr bwMode="auto">
          <a:xfrm>
            <a:off x="1139825" y="762001"/>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1661" tIns="40830" rIns="81661" bIns="4083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474116" name="AutoShape 4"/>
          <p:cNvSpPr>
            <a:spLocks noChangeArrowheads="1"/>
          </p:cNvSpPr>
          <p:nvPr/>
        </p:nvSpPr>
        <p:spPr bwMode="auto">
          <a:xfrm>
            <a:off x="4725990" y="889061"/>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661" tIns="40830" rIns="81661" bIns="4083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474117" name="AutoShape 5"/>
          <p:cNvSpPr>
            <a:spLocks noChangeArrowheads="1"/>
          </p:cNvSpPr>
          <p:nvPr/>
        </p:nvSpPr>
        <p:spPr bwMode="auto">
          <a:xfrm>
            <a:off x="1339911" y="3565586"/>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661" tIns="40830" rIns="81661" bIns="4083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474118" name="AutoShape 7"/>
          <p:cNvSpPr>
            <a:spLocks noChangeArrowheads="1"/>
          </p:cNvSpPr>
          <p:nvPr/>
        </p:nvSpPr>
        <p:spPr bwMode="auto">
          <a:xfrm>
            <a:off x="1338263" y="882711"/>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661" tIns="40830" rIns="81661" bIns="4083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474119" name="Rectangle 8"/>
          <p:cNvSpPr>
            <a:spLocks noChangeArrowheads="1"/>
          </p:cNvSpPr>
          <p:nvPr/>
        </p:nvSpPr>
        <p:spPr bwMode="auto">
          <a:xfrm>
            <a:off x="4814890"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600" b="1" i="0" u="none" strike="noStrike" kern="1200" cap="none" spc="0" normalizeH="0" baseline="0" noProof="0">
                <a:ln>
                  <a:noFill/>
                </a:ln>
                <a:solidFill>
                  <a:srgbClr val="0066FF"/>
                </a:solidFill>
                <a:effectLst/>
                <a:uLnTx/>
                <a:uFillTx/>
                <a:latin typeface="Helvetica" charset="0"/>
                <a:ea typeface="MS Gothic" charset="0"/>
                <a:cs typeface="MS Gothic" charset="0"/>
              </a:rPr>
              <a:t>2</a:t>
            </a:r>
          </a:p>
        </p:txBody>
      </p:sp>
      <p:sp>
        <p:nvSpPr>
          <p:cNvPr id="474120"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600" b="1" i="0" u="none" strike="noStrike" kern="1200" cap="none" spc="0" normalizeH="0" baseline="0" noProof="0">
                <a:ln>
                  <a:noFill/>
                </a:ln>
                <a:solidFill>
                  <a:srgbClr val="0066FF"/>
                </a:solidFill>
                <a:effectLst/>
                <a:uLnTx/>
                <a:uFillTx/>
                <a:latin typeface="Helvetica" charset="0"/>
                <a:ea typeface="MS Gothic" charset="0"/>
                <a:cs typeface="MS Gothic" charset="0"/>
              </a:rPr>
              <a:t>3</a:t>
            </a:r>
          </a:p>
        </p:txBody>
      </p:sp>
      <p:sp>
        <p:nvSpPr>
          <p:cNvPr id="474121" name="Rectangle 11"/>
          <p:cNvSpPr>
            <a:spLocks noChangeArrowheads="1"/>
          </p:cNvSpPr>
          <p:nvPr/>
        </p:nvSpPr>
        <p:spPr bwMode="auto">
          <a:xfrm>
            <a:off x="1412880"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600" b="1" i="0" u="none" strike="noStrike" kern="1200" cap="none" spc="0" normalizeH="0" baseline="0" noProof="0">
                <a:ln>
                  <a:noFill/>
                </a:ln>
                <a:solidFill>
                  <a:srgbClr val="0066FF"/>
                </a:solidFill>
                <a:effectLst/>
                <a:uLnTx/>
                <a:uFillTx/>
                <a:latin typeface="Helvetica" charset="0"/>
                <a:ea typeface="MS Gothic" charset="0"/>
                <a:cs typeface="MS Gothic" charset="0"/>
              </a:rPr>
              <a:t>1</a:t>
            </a:r>
          </a:p>
        </p:txBody>
      </p:sp>
      <p:grpSp>
        <p:nvGrpSpPr>
          <p:cNvPr id="474122" name="Group 12"/>
          <p:cNvGrpSpPr>
            <a:grpSpLocks/>
          </p:cNvGrpSpPr>
          <p:nvPr/>
        </p:nvGrpSpPr>
        <p:grpSpPr bwMode="auto">
          <a:xfrm>
            <a:off x="1652588" y="1647860"/>
            <a:ext cx="890587" cy="1378385"/>
            <a:chOff x="1145" y="1176"/>
            <a:chExt cx="617" cy="985"/>
          </a:xfrm>
        </p:grpSpPr>
        <p:sp>
          <p:nvSpPr>
            <p:cNvPr id="474148" name="Rectangle 13"/>
            <p:cNvSpPr>
              <a:spLocks noChangeArrowheads="1"/>
            </p:cNvSpPr>
            <p:nvPr/>
          </p:nvSpPr>
          <p:spPr bwMode="auto">
            <a:xfrm>
              <a:off x="1145" y="1176"/>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TO:</a:t>
              </a:r>
            </a:p>
          </p:txBody>
        </p:sp>
        <p:sp>
          <p:nvSpPr>
            <p:cNvPr id="474149" name="Rectangle 14"/>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AS:</a:t>
              </a:r>
            </a:p>
          </p:txBody>
        </p:sp>
        <p:sp>
          <p:nvSpPr>
            <p:cNvPr id="474150" name="Rectangle 15"/>
            <p:cNvSpPr>
              <a:spLocks noChangeArrowheads="1"/>
            </p:cNvSpPr>
            <p:nvPr/>
          </p:nvSpPr>
          <p:spPr bwMode="auto">
            <a:xfrm>
              <a:off x="1145" y="1834"/>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35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WHAT</a:t>
              </a:r>
            </a:p>
            <a:p>
              <a:pPr marL="0" marR="0" lvl="0" indent="0" algn="l" defTabSz="914400" rtl="0" eaLnBrk="1" fontAlgn="base" latinLnBrk="0" hangingPunct="1">
                <a:lnSpc>
                  <a:spcPct val="35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HE:</a:t>
              </a:r>
            </a:p>
          </p:txBody>
        </p:sp>
      </p:grpSp>
      <p:grpSp>
        <p:nvGrpSpPr>
          <p:cNvPr id="474123" name="Group 16"/>
          <p:cNvGrpSpPr>
            <a:grpSpLocks/>
          </p:cNvGrpSpPr>
          <p:nvPr/>
        </p:nvGrpSpPr>
        <p:grpSpPr bwMode="auto">
          <a:xfrm>
            <a:off x="5070475" y="1658975"/>
            <a:ext cx="890588" cy="1378385"/>
            <a:chOff x="3513" y="1184"/>
            <a:chExt cx="617" cy="985"/>
          </a:xfrm>
        </p:grpSpPr>
        <p:sp>
          <p:nvSpPr>
            <p:cNvPr id="474145" name="Rectangle 17"/>
            <p:cNvSpPr>
              <a:spLocks noChangeArrowheads="1"/>
            </p:cNvSpPr>
            <p:nvPr/>
          </p:nvSpPr>
          <p:spPr bwMode="auto">
            <a:xfrm>
              <a:off x="3513" y="1184"/>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TO:</a:t>
              </a:r>
            </a:p>
          </p:txBody>
        </p:sp>
        <p:sp>
          <p:nvSpPr>
            <p:cNvPr id="474146" name="Rectangle 18"/>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AS:</a:t>
              </a:r>
            </a:p>
          </p:txBody>
        </p:sp>
        <p:sp>
          <p:nvSpPr>
            <p:cNvPr id="474147" name="Rectangle 19"/>
            <p:cNvSpPr>
              <a:spLocks noChangeArrowheads="1"/>
            </p:cNvSpPr>
            <p:nvPr/>
          </p:nvSpPr>
          <p:spPr bwMode="auto">
            <a:xfrm>
              <a:off x="3513" y="1842"/>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35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WHAT</a:t>
              </a:r>
            </a:p>
            <a:p>
              <a:pPr marL="0" marR="0" lvl="0" indent="0" algn="l" defTabSz="914400" rtl="0" eaLnBrk="1" fontAlgn="base" latinLnBrk="0" hangingPunct="1">
                <a:lnSpc>
                  <a:spcPct val="35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HE:</a:t>
              </a:r>
            </a:p>
          </p:txBody>
        </p:sp>
      </p:grpSp>
      <p:grpSp>
        <p:nvGrpSpPr>
          <p:cNvPr id="474124" name="Group 20"/>
          <p:cNvGrpSpPr>
            <a:grpSpLocks/>
          </p:cNvGrpSpPr>
          <p:nvPr/>
        </p:nvGrpSpPr>
        <p:grpSpPr bwMode="auto">
          <a:xfrm>
            <a:off x="1674817" y="4325998"/>
            <a:ext cx="890587" cy="1378385"/>
            <a:chOff x="1161" y="3088"/>
            <a:chExt cx="617" cy="985"/>
          </a:xfrm>
        </p:grpSpPr>
        <p:sp>
          <p:nvSpPr>
            <p:cNvPr id="474142" name="Rectangle 21"/>
            <p:cNvSpPr>
              <a:spLocks noChangeArrowheads="1"/>
            </p:cNvSpPr>
            <p:nvPr/>
          </p:nvSpPr>
          <p:spPr bwMode="auto">
            <a:xfrm>
              <a:off x="1161" y="3088"/>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TO:</a:t>
              </a:r>
            </a:p>
          </p:txBody>
        </p:sp>
        <p:sp>
          <p:nvSpPr>
            <p:cNvPr id="474143" name="Rectangle 22"/>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100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AS:</a:t>
              </a:r>
            </a:p>
          </p:txBody>
        </p:sp>
        <p:sp>
          <p:nvSpPr>
            <p:cNvPr id="474144" name="Rectangle 23"/>
            <p:cNvSpPr>
              <a:spLocks noChangeArrowheads="1"/>
            </p:cNvSpPr>
            <p:nvPr/>
          </p:nvSpPr>
          <p:spPr bwMode="auto">
            <a:xfrm>
              <a:off x="1161" y="3746"/>
              <a:ext cx="61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marL="0" marR="0" lvl="0" indent="0" algn="l" defTabSz="914400" rtl="0" eaLnBrk="1" fontAlgn="base" latinLnBrk="0" hangingPunct="1">
                <a:lnSpc>
                  <a:spcPct val="35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WHAT</a:t>
              </a:r>
            </a:p>
            <a:p>
              <a:pPr marL="0" marR="0" lvl="0" indent="0" algn="l" defTabSz="914400" rtl="0" eaLnBrk="1" fontAlgn="base" latinLnBrk="0" hangingPunct="1">
                <a:lnSpc>
                  <a:spcPct val="35000"/>
                </a:lnSpc>
                <a:spcBef>
                  <a:spcPts val="1124"/>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1800" b="1" i="0" u="none" strike="noStrike" kern="1200" cap="none" spc="0" normalizeH="0" baseline="0" noProof="0">
                  <a:ln>
                    <a:noFill/>
                  </a:ln>
                  <a:solidFill>
                    <a:srgbClr val="0066FF"/>
                  </a:solidFill>
                  <a:effectLst/>
                  <a:uLnTx/>
                  <a:uFillTx/>
                  <a:latin typeface="Helvetica" charset="0"/>
                  <a:ea typeface="MS Gothic" charset="0"/>
                  <a:cs typeface="MS Gothic" charset="0"/>
                </a:rPr>
                <a:t>HE:</a:t>
              </a:r>
            </a:p>
          </p:txBody>
        </p:sp>
      </p:grpSp>
      <p:sp>
        <p:nvSpPr>
          <p:cNvPr id="474125" name="Rectangle 28"/>
          <p:cNvSpPr>
            <a:spLocks noChangeArrowheads="1"/>
          </p:cNvSpPr>
          <p:nvPr/>
        </p:nvSpPr>
        <p:spPr bwMode="auto">
          <a:xfrm>
            <a:off x="1757363" y="1004889"/>
            <a:ext cx="2355850"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a:ln>
                  <a:noFill/>
                </a:ln>
                <a:solidFill>
                  <a:srgbClr val="0066FF"/>
                </a:solidFill>
                <a:effectLst/>
                <a:uLnTx/>
                <a:uFillTx/>
                <a:latin typeface="Helvetica" charset="0"/>
                <a:ea typeface="MS Gothic" charset="0"/>
                <a:cs typeface="MS Gothic" charset="0"/>
              </a:rPr>
              <a:t>MATTHEW</a:t>
            </a:r>
          </a:p>
        </p:txBody>
      </p:sp>
      <p:sp>
        <p:nvSpPr>
          <p:cNvPr id="474126" name="Rectangle 29"/>
          <p:cNvSpPr>
            <a:spLocks noChangeArrowheads="1"/>
          </p:cNvSpPr>
          <p:nvPr/>
        </p:nvSpPr>
        <p:spPr bwMode="auto">
          <a:xfrm>
            <a:off x="5588028" y="1025525"/>
            <a:ext cx="2036763"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a:ln>
                  <a:noFill/>
                </a:ln>
                <a:solidFill>
                  <a:srgbClr val="0066FF"/>
                </a:solidFill>
                <a:effectLst/>
                <a:uLnTx/>
                <a:uFillTx/>
                <a:latin typeface="Helvetica" charset="0"/>
                <a:ea typeface="MS Gothic" charset="0"/>
                <a:cs typeface="MS Gothic" charset="0"/>
              </a:rPr>
              <a:t>MARK</a:t>
            </a:r>
          </a:p>
        </p:txBody>
      </p:sp>
      <p:sp>
        <p:nvSpPr>
          <p:cNvPr id="474127" name="Rectangle 30"/>
          <p:cNvSpPr>
            <a:spLocks noChangeArrowheads="1"/>
          </p:cNvSpPr>
          <p:nvPr/>
        </p:nvSpPr>
        <p:spPr bwMode="auto">
          <a:xfrm>
            <a:off x="2149503" y="3692525"/>
            <a:ext cx="2035175" cy="57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3200" b="1" i="0" u="none" strike="noStrike" kern="1200" cap="none" spc="0" normalizeH="0" baseline="0" noProof="0">
                <a:ln>
                  <a:noFill/>
                </a:ln>
                <a:solidFill>
                  <a:srgbClr val="0066FF"/>
                </a:solidFill>
                <a:effectLst/>
                <a:uLnTx/>
                <a:uFillTx/>
                <a:latin typeface="Helvetica" charset="0"/>
                <a:ea typeface="MS Gothic" charset="0"/>
                <a:cs typeface="MS Gothic" charset="0"/>
              </a:rPr>
              <a:t>LUKE</a:t>
            </a:r>
          </a:p>
        </p:txBody>
      </p:sp>
      <p:sp>
        <p:nvSpPr>
          <p:cNvPr id="474128" name="Rectangle 32"/>
          <p:cNvSpPr>
            <a:spLocks noChangeArrowheads="1"/>
          </p:cNvSpPr>
          <p:nvPr/>
        </p:nvSpPr>
        <p:spPr bwMode="auto">
          <a:xfrm>
            <a:off x="2159001" y="1560514"/>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   JEWS</a:t>
            </a:r>
          </a:p>
        </p:txBody>
      </p:sp>
      <p:sp>
        <p:nvSpPr>
          <p:cNvPr id="474129" name="Rectangle 33"/>
          <p:cNvSpPr>
            <a:spLocks noChangeArrowheads="1"/>
          </p:cNvSpPr>
          <p:nvPr/>
        </p:nvSpPr>
        <p:spPr bwMode="auto">
          <a:xfrm>
            <a:off x="5899151" y="1570038"/>
            <a:ext cx="1766888"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ROMANS</a:t>
            </a:r>
          </a:p>
        </p:txBody>
      </p:sp>
      <p:sp>
        <p:nvSpPr>
          <p:cNvPr id="474130" name="Rectangle 34"/>
          <p:cNvSpPr>
            <a:spLocks noChangeArrowheads="1"/>
          </p:cNvSpPr>
          <p:nvPr/>
        </p:nvSpPr>
        <p:spPr bwMode="auto">
          <a:xfrm>
            <a:off x="2462247" y="4237039"/>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GREEKS</a:t>
            </a:r>
          </a:p>
        </p:txBody>
      </p:sp>
      <p:sp>
        <p:nvSpPr>
          <p:cNvPr id="474131" name="Rectangle 36"/>
          <p:cNvSpPr>
            <a:spLocks noChangeArrowheads="1"/>
          </p:cNvSpPr>
          <p:nvPr/>
        </p:nvSpPr>
        <p:spPr bwMode="auto">
          <a:xfrm>
            <a:off x="2424147" y="2070101"/>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KING</a:t>
            </a:r>
          </a:p>
        </p:txBody>
      </p:sp>
      <p:sp>
        <p:nvSpPr>
          <p:cNvPr id="474132" name="Rectangle 37"/>
          <p:cNvSpPr>
            <a:spLocks noChangeArrowheads="1"/>
          </p:cNvSpPr>
          <p:nvPr/>
        </p:nvSpPr>
        <p:spPr bwMode="auto">
          <a:xfrm>
            <a:off x="5881727" y="2065338"/>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SERVANT</a:t>
            </a:r>
          </a:p>
        </p:txBody>
      </p:sp>
      <p:sp>
        <p:nvSpPr>
          <p:cNvPr id="474133" name="Rectangle 38"/>
          <p:cNvSpPr>
            <a:spLocks noChangeArrowheads="1"/>
          </p:cNvSpPr>
          <p:nvPr/>
        </p:nvSpPr>
        <p:spPr bwMode="auto">
          <a:xfrm>
            <a:off x="2440027" y="4735517"/>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GOD/MAN</a:t>
            </a:r>
          </a:p>
        </p:txBody>
      </p:sp>
      <p:sp>
        <p:nvSpPr>
          <p:cNvPr id="474134" name="Rectangle 40"/>
          <p:cNvSpPr>
            <a:spLocks noChangeArrowheads="1"/>
          </p:cNvSpPr>
          <p:nvPr/>
        </p:nvSpPr>
        <p:spPr bwMode="auto">
          <a:xfrm>
            <a:off x="2427327" y="2574925"/>
            <a:ext cx="1766887"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SAID</a:t>
            </a:r>
          </a:p>
        </p:txBody>
      </p:sp>
      <p:sp>
        <p:nvSpPr>
          <p:cNvPr id="474135" name="Rectangle 41"/>
          <p:cNvSpPr>
            <a:spLocks noChangeArrowheads="1"/>
          </p:cNvSpPr>
          <p:nvPr/>
        </p:nvSpPr>
        <p:spPr bwMode="auto">
          <a:xfrm>
            <a:off x="5905534" y="2584451"/>
            <a:ext cx="1154113"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DID</a:t>
            </a:r>
          </a:p>
        </p:txBody>
      </p:sp>
      <p:sp>
        <p:nvSpPr>
          <p:cNvPr id="474136" name="Rectangle 43"/>
          <p:cNvSpPr>
            <a:spLocks noChangeArrowheads="1"/>
          </p:cNvSpPr>
          <p:nvPr/>
        </p:nvSpPr>
        <p:spPr bwMode="auto">
          <a:xfrm>
            <a:off x="2440049" y="5251450"/>
            <a:ext cx="1247775" cy="469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696" tIns="39541" rIns="80696" bIns="39541">
            <a:spAutoFit/>
          </a:body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GB" sz="2500" b="1" i="0" u="none" strike="noStrike" kern="1200" cap="none" spc="0" normalizeH="0" baseline="0" noProof="0">
                <a:ln>
                  <a:noFill/>
                </a:ln>
                <a:solidFill>
                  <a:srgbClr val="0066FF"/>
                </a:solidFill>
                <a:effectLst/>
                <a:uLnTx/>
                <a:uFillTx/>
                <a:latin typeface="Helvetica" charset="0"/>
                <a:ea typeface="MS Gothic" charset="0"/>
                <a:cs typeface="MS Gothic" charset="0"/>
              </a:rPr>
              <a:t>FELT</a:t>
            </a:r>
          </a:p>
        </p:txBody>
      </p:sp>
      <p:sp>
        <p:nvSpPr>
          <p:cNvPr id="474137" name="Text Box 45"/>
          <p:cNvSpPr txBox="1">
            <a:spLocks noChangeArrowheads="1"/>
          </p:cNvSpPr>
          <p:nvPr/>
        </p:nvSpPr>
        <p:spPr bwMode="auto">
          <a:xfrm>
            <a:off x="8781073" y="4263"/>
            <a:ext cx="162318" cy="36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374" tIns="41793" rIns="80374" bIns="417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4"/>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74138" name="AutoShape 6"/>
          <p:cNvSpPr>
            <a:spLocks noChangeArrowheads="1"/>
          </p:cNvSpPr>
          <p:nvPr/>
        </p:nvSpPr>
        <p:spPr bwMode="auto">
          <a:xfrm>
            <a:off x="1143000" y="762028"/>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1661" tIns="40830" rIns="81661" bIns="4083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41" name="TextBox 40"/>
          <p:cNvSpPr txBox="1"/>
          <p:nvPr/>
        </p:nvSpPr>
        <p:spPr>
          <a:xfrm>
            <a:off x="8388441" y="27"/>
            <a:ext cx="680293" cy="830550"/>
          </a:xfrm>
          <a:prstGeom prst="rect">
            <a:avLst/>
          </a:prstGeom>
          <a:solidFill>
            <a:schemeClr val="tx1"/>
          </a:solidFill>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S Gothic" charset="0"/>
              </a:rPr>
              <a:t>111</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S Gothic"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MS Gothic" charset="0"/>
              </a:rPr>
              <a:t>113</a:t>
            </a:r>
          </a:p>
        </p:txBody>
      </p:sp>
      <p:sp>
        <p:nvSpPr>
          <p:cNvPr id="50" name="Title 49"/>
          <p:cNvSpPr>
            <a:spLocks noGrp="1"/>
          </p:cNvSpPr>
          <p:nvPr>
            <p:ph type="title" idx="4294967295"/>
          </p:nvPr>
        </p:nvSpPr>
        <p:spPr>
          <a:xfrm>
            <a:off x="381000" y="836712"/>
            <a:ext cx="8153400" cy="609600"/>
          </a:xfrm>
          <a:prstGeom prst="rect">
            <a:avLst/>
          </a:prstGeom>
        </p:spPr>
        <p:txBody>
          <a:bodyPr lIns="90993" tIns="45499" rIns="90993" bIns="45499"/>
          <a:lstStyle/>
          <a:p>
            <a:pPr>
              <a:defRPr/>
            </a:pPr>
            <a:r>
              <a:rPr lang="en-US" altLang="ja-JP" sz="2900" b="1" dirty="0">
                <a:solidFill>
                  <a:srgbClr val="FAFD00"/>
                </a:solidFill>
                <a:effectLst>
                  <a:outerShdw blurRad="38100" dist="38100" dir="2700000" algn="tl">
                    <a:srgbClr val="000000">
                      <a:alpha val="43137"/>
                    </a:srgbClr>
                  </a:outerShdw>
                </a:effectLst>
                <a:latin typeface="Comic Sans MS" charset="0"/>
                <a:cs typeface="MS Gothic" charset="0"/>
              </a:rPr>
              <a:t>12 "I AM" STATEMENTS IN JOHN</a:t>
            </a:r>
            <a:endParaRPr lang="en-US" dirty="0">
              <a:effectLst>
                <a:outerShdw blurRad="38100" dist="38100" dir="2700000" algn="tl">
                  <a:srgbClr val="000000">
                    <a:alpha val="43137"/>
                  </a:srgbClr>
                </a:outerShdw>
              </a:effectLst>
              <a:latin typeface="Times New Roman" charset="0"/>
              <a:cs typeface="MS Gothic" charset="0"/>
            </a:endParaRPr>
          </a:p>
        </p:txBody>
      </p:sp>
      <p:sp>
        <p:nvSpPr>
          <p:cNvPr id="223243" name="Rectangle 10"/>
          <p:cNvSpPr>
            <a:spLocks noChangeArrowheads="1"/>
          </p:cNvSpPr>
          <p:nvPr/>
        </p:nvSpPr>
        <p:spPr bwMode="auto">
          <a:xfrm>
            <a:off x="1066800" y="1449487"/>
            <a:ext cx="7467600" cy="4512222"/>
          </a:xfrm>
          <a:prstGeom prst="rect">
            <a:avLst/>
          </a:prstGeom>
          <a:noFill/>
          <a:ln w="9525">
            <a:noFill/>
            <a:round/>
            <a:headEnd/>
            <a:tailEnd/>
          </a:ln>
        </p:spPr>
        <p:txBody>
          <a:bodyPr lIns="80696" tIns="39541" rIns="80696" bIns="39541">
            <a:spAutoFit/>
          </a:bodyPr>
          <a:lstStyle/>
          <a:p>
            <a:pPr marL="511857" marR="0" lvl="0" indent="-511857" algn="l" defTabSz="914400" rtl="0" eaLnBrk="1" fontAlgn="base" latinLnBrk="0" hangingPunct="1">
              <a:lnSpc>
                <a:spcPct val="100000"/>
              </a:lnSpc>
              <a:spcBef>
                <a:spcPts val="2250"/>
              </a:spcBef>
              <a:spcAft>
                <a:spcPct val="0"/>
              </a:spcAft>
              <a:buClr>
                <a:srgbClr val="FAFD00"/>
              </a:buClr>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 [the Messiah]</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(4:26)</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Don</a:t>
            </a:r>
            <a:r>
              <a:rPr kumimoji="0" lang="fr-FR"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t be afraid</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(6:20)</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bread </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of life" (6:35)</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light </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of the world" (8:12)</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Before Abraham</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was, I am" (8:58)</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door </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[of the sheep]" (10:7)</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the good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shepherd</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(10:11, 14)</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resurrection </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and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life</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(11:25)</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[he]</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Helvetica" charset="0"/>
                <a:ea typeface="ＭＳ Ｐゴシック" charset="0"/>
                <a:cs typeface="MS Gothic" charset="0"/>
              </a:rPr>
              <a:t>” (13:19)</a:t>
            </a:r>
            <a:endPar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endParaRP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way</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truth</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and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life</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(14:6)</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the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true vine</a:t>
            </a:r>
            <a:r>
              <a:rPr kumimoji="0" lang="en-US" altLang="ja-JP"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(15:1)</a:t>
            </a:r>
          </a:p>
          <a:p>
            <a:pPr marL="511857" marR="0" lvl="0" indent="-511857" algn="l" defTabSz="914400" rtl="0" eaLnBrk="1" fontAlgn="base" latinLnBrk="0" hangingPunct="1">
              <a:lnSpc>
                <a:spcPct val="100000"/>
              </a:lnSpc>
              <a:spcBef>
                <a:spcPct val="0"/>
              </a:spcBef>
              <a:spcAft>
                <a:spcPct val="0"/>
              </a:spcAft>
              <a:buClrTx/>
              <a:buSzTx/>
              <a:buFont typeface="Times New Roman" charset="0"/>
              <a:buAutoNum type="arabicPeriod"/>
              <a:tabLst>
                <a:tab pos="815195" algn="l"/>
                <a:tab pos="1631963" algn="l"/>
                <a:tab pos="2448734" algn="l"/>
                <a:tab pos="3265505" algn="l"/>
                <a:tab pos="4082279" algn="l"/>
                <a:tab pos="4899056" algn="l"/>
                <a:tab pos="5714247" algn="l"/>
                <a:tab pos="6531020" algn="l"/>
                <a:tab pos="7347793" algn="l"/>
                <a:tab pos="8164559" algn="l"/>
                <a:tab pos="8981332" algn="l"/>
              </a:tabLst>
              <a:defRPr/>
            </a:pPr>
            <a:r>
              <a:rPr kumimoji="0" lang="en-US"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"He said to them, </a:t>
            </a:r>
            <a:r>
              <a:rPr kumimoji="0" lang="fr-FR"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a:t>
            </a:r>
            <a:r>
              <a:rPr kumimoji="0" lang="en-US"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I Am </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charset="0"/>
                <a:ea typeface="ＭＳ Ｐゴシック" charset="0"/>
                <a:cs typeface="MS Gothic" charset="0"/>
              </a:rPr>
              <a:t>[he]</a:t>
            </a:r>
            <a:r>
              <a:rPr kumimoji="0" lang="fr-FR"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a:t>
            </a:r>
            <a:r>
              <a:rPr kumimoji="0" lang="en-US" sz="2400" b="1" i="0" u="none" strike="noStrike" kern="1200" cap="none" spc="0" normalizeH="0" baseline="0" noProof="0" dirty="0">
                <a:ln>
                  <a:noFill/>
                </a:ln>
                <a:solidFill>
                  <a:srgbClr val="FAFD00"/>
                </a:solidFill>
                <a:effectLst>
                  <a:outerShdw blurRad="38100" dist="38100" dir="2700000" algn="tl">
                    <a:srgbClr val="000000">
                      <a:alpha val="43137"/>
                    </a:srgbClr>
                  </a:outerShdw>
                </a:effectLst>
                <a:uLnTx/>
                <a:uFillTx/>
                <a:latin typeface="Helvetica" charset="0"/>
                <a:ea typeface="ＭＳ Ｐゴシック" charset="0"/>
                <a:cs typeface="MS Gothic" charset="0"/>
              </a:rPr>
              <a:t> (18:5, 6, 8)</a:t>
            </a:r>
          </a:p>
        </p:txBody>
      </p:sp>
    </p:spTree>
    <p:extLst>
      <p:ext uri="{BB962C8B-B14F-4D97-AF65-F5344CB8AC3E}">
        <p14:creationId xmlns:p14="http://schemas.microsoft.com/office/powerpoint/2010/main" val="3410859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23243">
                                            <p:txEl>
                                              <p:pRg st="10" end="10"/>
                                            </p:txEl>
                                          </p:spTgt>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324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98B15E1-AF9A-9B44-986E-BD23A6498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obtain </a:t>
            </a:r>
            <a:r>
              <a:rPr lang="en-US" b="1" dirty="0">
                <a:solidFill>
                  <a:srgbClr val="C00000"/>
                </a:solidFill>
                <a:effectLst>
                  <a:glow rad="127000">
                    <a:schemeClr val="bg1"/>
                  </a:glow>
                </a:effectLst>
                <a:latin typeface="Arial" charset="0"/>
                <a:ea typeface="ＭＳ Ｐゴシック" charset="0"/>
                <a:cs typeface="ＭＳ Ｐゴシック" charset="0"/>
              </a:rPr>
              <a:t>eternal</a:t>
            </a:r>
            <a:r>
              <a:rPr lang="en-US" b="1" dirty="0">
                <a:solidFill>
                  <a:schemeClr val="tx2"/>
                </a:solidFill>
                <a:effectLst>
                  <a:glow rad="127000">
                    <a:schemeClr val="bg1"/>
                  </a:glow>
                </a:effectLst>
                <a:latin typeface="Arial" charset="0"/>
                <a:ea typeface="ＭＳ Ｐゴシック" charset="0"/>
                <a:cs typeface="ＭＳ Ｐゴシック" charset="0"/>
              </a:rPr>
              <a:t> life?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John</a:t>
            </a:r>
          </a:p>
        </p:txBody>
      </p:sp>
    </p:spTree>
    <p:extLst>
      <p:ext uri="{BB962C8B-B14F-4D97-AF65-F5344CB8AC3E}">
        <p14:creationId xmlns:p14="http://schemas.microsoft.com/office/powerpoint/2010/main" val="3964795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Arial" charset="0"/>
                <a:ea typeface="ＭＳ Ｐゴシック" charset="0"/>
                <a:cs typeface="ＭＳ Ｐゴシック" charset="0"/>
              </a:rPr>
              <a:t>I.  Eternal life in Jesus received a </a:t>
            </a:r>
            <a:r>
              <a:rPr lang="en-SG" sz="4800" b="1" dirty="0">
                <a:solidFill>
                  <a:srgbClr val="FFFF00"/>
                </a:solidFill>
                <a:effectLst>
                  <a:glow rad="127000">
                    <a:schemeClr val="tx1"/>
                  </a:glow>
                </a:effectLst>
                <a:latin typeface="Arial" charset="0"/>
                <a:ea typeface="ＭＳ Ｐゴシック" charset="0"/>
                <a:cs typeface="ＭＳ Ｐゴシック" charset="0"/>
              </a:rPr>
              <a:t>mixed</a:t>
            </a:r>
            <a:r>
              <a:rPr lang="en-SG" sz="4800" b="1" dirty="0">
                <a:effectLst>
                  <a:glow rad="127000">
                    <a:schemeClr val="tx1"/>
                  </a:glow>
                </a:effectLst>
                <a:latin typeface="Arial" charset="0"/>
                <a:ea typeface="ＭＳ Ｐゴシック" charset="0"/>
                <a:cs typeface="ＭＳ Ｐゴシック" charset="0"/>
              </a:rPr>
              <a:t> response.</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1–17</a:t>
            </a:r>
          </a:p>
        </p:txBody>
      </p:sp>
    </p:spTree>
    <p:extLst>
      <p:ext uri="{BB962C8B-B14F-4D97-AF65-F5344CB8AC3E}">
        <p14:creationId xmlns:p14="http://schemas.microsoft.com/office/powerpoint/2010/main" val="1275335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John said eternal life comes by trusting Jesus as God made man (1:1-18).</a:t>
            </a:r>
          </a:p>
        </p:txBody>
      </p:sp>
    </p:spTree>
    <p:extLst>
      <p:ext uri="{BB962C8B-B14F-4D97-AF65-F5344CB8AC3E}">
        <p14:creationId xmlns:p14="http://schemas.microsoft.com/office/powerpoint/2010/main" val="11550533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a:t>
            </a:r>
          </a:p>
        </p:txBody>
      </p:sp>
    </p:spTree>
    <p:extLst>
      <p:ext uri="{BB962C8B-B14F-4D97-AF65-F5344CB8AC3E}">
        <p14:creationId xmlns:p14="http://schemas.microsoft.com/office/powerpoint/2010/main" val="1313428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p:txBody>
          <a:bodyPr/>
          <a:lstStyle/>
          <a:p>
            <a:pPr algn="r" eaLnBrk="1" hangingPunct="1">
              <a:defRPr/>
            </a:pPr>
            <a:r>
              <a:rPr lang="en-US" sz="4000" b="1" i="1" u="sng">
                <a:latin typeface="Tahoma" charset="0"/>
                <a:ea typeface="ＭＳ Ｐゴシック" charset="0"/>
                <a:cs typeface="ＭＳ Ｐゴシック" charset="0"/>
              </a:rPr>
              <a:t>Jesus has always been God</a:t>
            </a:r>
            <a:endParaRPr lang="en-US" sz="4000">
              <a:latin typeface="Tahoma" charset="0"/>
              <a:ea typeface="ＭＳ Ｐゴシック" charset="0"/>
              <a:cs typeface="ＭＳ Ｐゴシック" charset="0"/>
            </a:endParaRPr>
          </a:p>
        </p:txBody>
      </p:sp>
      <p:sp>
        <p:nvSpPr>
          <p:cNvPr id="72708" name="Rectangle 4"/>
          <p:cNvSpPr>
            <a:spLocks noChangeArrowheads="1"/>
          </p:cNvSpPr>
          <p:nvPr/>
        </p:nvSpPr>
        <p:spPr bwMode="auto">
          <a:xfrm>
            <a:off x="914400" y="1828800"/>
            <a:ext cx="7467600" cy="4191000"/>
          </a:xfrm>
          <a:prstGeom prst="rect">
            <a:avLst/>
          </a:prstGeom>
          <a:noFill/>
          <a:ln w="9525">
            <a:noFill/>
            <a:miter lim="800000"/>
            <a:headEnd/>
            <a:tailEnd/>
          </a:ln>
        </p:spPr>
        <p:txBody>
          <a:bodyPr lIns="90993" tIns="45499" rIns="90993" bIns="45499"/>
          <a:lstStyle/>
          <a:p>
            <a:pPr algn="r">
              <a:spcBef>
                <a:spcPct val="20000"/>
              </a:spcBef>
              <a:buClr>
                <a:schemeClr val="hlink"/>
              </a:buClr>
              <a:buSzPct val="120000"/>
              <a:defRPr/>
            </a:pPr>
            <a:r>
              <a:rPr lang="en-US" altLang="ja-JP" sz="3600" b="1" dirty="0">
                <a:effectLst>
                  <a:outerShdw blurRad="38100" dist="38100" dir="2700000" algn="tl">
                    <a:srgbClr val="000000"/>
                  </a:outerShdw>
                </a:effectLst>
                <a:latin typeface="Tahoma" charset="0"/>
              </a:rPr>
              <a:t>"In the beginning </a:t>
            </a:r>
          </a:p>
          <a:p>
            <a:pPr algn="r">
              <a:spcBef>
                <a:spcPct val="20000"/>
              </a:spcBef>
              <a:buClr>
                <a:schemeClr val="hlink"/>
              </a:buClr>
              <a:buSzPct val="120000"/>
              <a:defRPr/>
            </a:pPr>
            <a:r>
              <a:rPr lang="en-US" sz="3600" b="1" dirty="0">
                <a:effectLst>
                  <a:outerShdw blurRad="38100" dist="38100" dir="2700000" algn="tl">
                    <a:srgbClr val="000000"/>
                  </a:outerShdw>
                </a:effectLst>
                <a:latin typeface="Tahoma" charset="0"/>
              </a:rPr>
              <a:t>was the Word, </a:t>
            </a:r>
          </a:p>
          <a:p>
            <a:pPr algn="r">
              <a:spcBef>
                <a:spcPct val="20000"/>
              </a:spcBef>
              <a:buClr>
                <a:schemeClr val="hlink"/>
              </a:buClr>
              <a:buSzPct val="120000"/>
              <a:defRPr/>
            </a:pPr>
            <a:r>
              <a:rPr lang="en-US" sz="3600" b="1" dirty="0">
                <a:effectLst>
                  <a:outerShdw blurRad="38100" dist="38100" dir="2700000" algn="tl">
                    <a:srgbClr val="000000"/>
                  </a:outerShdw>
                </a:effectLst>
                <a:latin typeface="Tahoma" charset="0"/>
              </a:rPr>
              <a:t>and the Word was </a:t>
            </a:r>
            <a:r>
              <a:rPr lang="en-US" sz="3600" b="1" dirty="0">
                <a:solidFill>
                  <a:srgbClr val="FFFF00"/>
                </a:solidFill>
                <a:effectLst>
                  <a:outerShdw blurRad="38100" dist="38100" dir="2700000" algn="tl">
                    <a:srgbClr val="000000"/>
                  </a:outerShdw>
                </a:effectLst>
                <a:latin typeface="Tahoma" charset="0"/>
              </a:rPr>
              <a:t>with God</a:t>
            </a:r>
            <a:r>
              <a:rPr lang="en-US" sz="3600" b="1" dirty="0">
                <a:effectLst>
                  <a:outerShdw blurRad="38100" dist="38100" dir="2700000" algn="tl">
                    <a:srgbClr val="000000"/>
                  </a:outerShdw>
                </a:effectLst>
                <a:latin typeface="Tahoma" charset="0"/>
              </a:rPr>
              <a:t>, </a:t>
            </a:r>
          </a:p>
          <a:p>
            <a:pPr algn="r">
              <a:spcBef>
                <a:spcPct val="20000"/>
              </a:spcBef>
              <a:buClr>
                <a:schemeClr val="hlink"/>
              </a:buClr>
              <a:buSzPct val="120000"/>
              <a:defRPr/>
            </a:pPr>
            <a:r>
              <a:rPr lang="en-US" sz="3600" b="1" dirty="0">
                <a:effectLst>
                  <a:outerShdw blurRad="38100" dist="38100" dir="2700000" algn="tl">
                    <a:srgbClr val="000000"/>
                  </a:outerShdw>
                </a:effectLst>
                <a:latin typeface="Tahoma" charset="0"/>
              </a:rPr>
              <a:t>and the Word </a:t>
            </a:r>
            <a:r>
              <a:rPr lang="en-US" sz="3600" b="1" dirty="0">
                <a:solidFill>
                  <a:srgbClr val="FFFF00"/>
                </a:solidFill>
                <a:effectLst>
                  <a:outerShdw blurRad="38100" dist="38100" dir="2700000" algn="tl">
                    <a:srgbClr val="000000"/>
                  </a:outerShdw>
                </a:effectLst>
                <a:latin typeface="Tahoma" charset="0"/>
              </a:rPr>
              <a:t>was God</a:t>
            </a:r>
            <a:r>
              <a:rPr lang="en-US" altLang="ja-JP" sz="3600" b="1" dirty="0">
                <a:effectLst>
                  <a:outerShdw blurRad="38100" dist="38100" dir="2700000" algn="tl">
                    <a:srgbClr val="000000"/>
                  </a:outerShdw>
                </a:effectLst>
                <a:latin typeface="Tahoma" charset="0"/>
              </a:rPr>
              <a:t>" </a:t>
            </a:r>
          </a:p>
          <a:p>
            <a:pPr algn="r">
              <a:spcBef>
                <a:spcPct val="20000"/>
              </a:spcBef>
              <a:buClr>
                <a:schemeClr val="hlink"/>
              </a:buClr>
              <a:buSzPct val="120000"/>
              <a:defRPr/>
            </a:pPr>
            <a:endParaRPr lang="en-US" sz="3600" b="1" dirty="0">
              <a:effectLst>
                <a:outerShdw blurRad="38100" dist="38100" dir="2700000" algn="tl">
                  <a:srgbClr val="000000"/>
                </a:outerShdw>
              </a:effectLst>
              <a:latin typeface="Tahoma" charset="0"/>
            </a:endParaRPr>
          </a:p>
          <a:p>
            <a:pPr algn="r">
              <a:spcBef>
                <a:spcPct val="20000"/>
              </a:spcBef>
              <a:buClr>
                <a:schemeClr val="hlink"/>
              </a:buClr>
              <a:buSzPct val="120000"/>
              <a:defRPr/>
            </a:pPr>
            <a:r>
              <a:rPr lang="en-US" sz="3600" b="1" dirty="0">
                <a:effectLst>
                  <a:outerShdw blurRad="38100" dist="38100" dir="2700000" algn="tl">
                    <a:srgbClr val="000000"/>
                  </a:outerShdw>
                </a:effectLst>
                <a:latin typeface="Tahoma" charset="0"/>
              </a:rPr>
              <a:t>(John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fade">
                                      <p:cBhvr>
                                        <p:cTn id="7" dur="500"/>
                                        <p:tgtEl>
                                          <p:spTgt spid="72707"/>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2708">
                                            <p:txEl>
                                              <p:pRg st="0" end="0"/>
                                            </p:txEl>
                                          </p:spTgt>
                                        </p:tgtEl>
                                        <p:attrNameLst>
                                          <p:attrName>style.visibility</p:attrName>
                                        </p:attrNameLst>
                                      </p:cBhvr>
                                      <p:to>
                                        <p:strVal val="visible"/>
                                      </p:to>
                                    </p:set>
                                    <p:animEffect transition="in" filter="fade">
                                      <p:cBhvr>
                                        <p:cTn id="11" dur="500"/>
                                        <p:tgtEl>
                                          <p:spTgt spid="72708">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72708">
                                            <p:txEl>
                                              <p:pRg st="1" end="1"/>
                                            </p:txEl>
                                          </p:spTgt>
                                        </p:tgtEl>
                                        <p:attrNameLst>
                                          <p:attrName>style.visibility</p:attrName>
                                        </p:attrNameLst>
                                      </p:cBhvr>
                                      <p:to>
                                        <p:strVal val="visible"/>
                                      </p:to>
                                    </p:set>
                                    <p:animEffect transition="in" filter="fade">
                                      <p:cBhvr>
                                        <p:cTn id="15" dur="500"/>
                                        <p:tgtEl>
                                          <p:spTgt spid="72708">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72708">
                                            <p:txEl>
                                              <p:pRg st="2" end="2"/>
                                            </p:txEl>
                                          </p:spTgt>
                                        </p:tgtEl>
                                        <p:attrNameLst>
                                          <p:attrName>style.visibility</p:attrName>
                                        </p:attrNameLst>
                                      </p:cBhvr>
                                      <p:to>
                                        <p:strVal val="visible"/>
                                      </p:to>
                                    </p:set>
                                    <p:animEffect transition="in" filter="fade">
                                      <p:cBhvr>
                                        <p:cTn id="19" dur="500"/>
                                        <p:tgtEl>
                                          <p:spTgt spid="72708">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72708">
                                            <p:txEl>
                                              <p:pRg st="3" end="3"/>
                                            </p:txEl>
                                          </p:spTgt>
                                        </p:tgtEl>
                                        <p:attrNameLst>
                                          <p:attrName>style.visibility</p:attrName>
                                        </p:attrNameLst>
                                      </p:cBhvr>
                                      <p:to>
                                        <p:strVal val="visible"/>
                                      </p:to>
                                    </p:set>
                                    <p:animEffect transition="in" filter="fade">
                                      <p:cBhvr>
                                        <p:cTn id="23" dur="500"/>
                                        <p:tgtEl>
                                          <p:spTgt spid="72708">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72708">
                                            <p:txEl>
                                              <p:pRg st="5" end="5"/>
                                            </p:txEl>
                                          </p:spTgt>
                                        </p:tgtEl>
                                        <p:attrNameLst>
                                          <p:attrName>style.visibility</p:attrName>
                                        </p:attrNameLst>
                                      </p:cBhvr>
                                      <p:to>
                                        <p:strVal val="visible"/>
                                      </p:to>
                                    </p:set>
                                    <p:animEffect transition="in" filter="fade">
                                      <p:cBhvr>
                                        <p:cTn id="27" dur="500"/>
                                        <p:tgtEl>
                                          <p:spTgt spid="727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8" grpId="0" build="p" autoUpdateAnimBg="0" advAuto="100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indent="-396550">
              <a:lnSpc>
                <a:spcPct val="90000"/>
              </a:lnSpc>
              <a:spcBef>
                <a:spcPct val="20000"/>
              </a:spcBef>
              <a:buClr>
                <a:schemeClr val="hlink"/>
              </a:buClr>
              <a:buSzPct val="90000"/>
              <a:buBlip>
                <a:blip r:embed="rId4"/>
              </a:buBlip>
              <a:defRPr/>
            </a:pPr>
            <a:r>
              <a:rPr lang="en-US" altLang="ja-JP" sz="3200" b="1" dirty="0">
                <a:effectLst>
                  <a:outerShdw blurRad="38100" dist="38100" dir="2700000" algn="tl">
                    <a:srgbClr val="000000"/>
                  </a:outerShdw>
                </a:effectLst>
                <a:latin typeface="Arial" charset="0"/>
              </a:rPr>
              <a:t>"So the Word became human and lived here on earth among us. He was full of unfailing love and faithfulness. And we have seen his glory, the glory of the only Son of the Father" (John 1:14 </a:t>
            </a:r>
            <a:r>
              <a:rPr lang="en-US" altLang="ja-JP" sz="2800" b="1" dirty="0">
                <a:effectLst>
                  <a:outerShdw blurRad="38100" dist="38100" dir="2700000" algn="tl">
                    <a:srgbClr val="000000"/>
                  </a:outerShdw>
                </a:effectLst>
                <a:latin typeface="Arial" charset="0"/>
              </a:rPr>
              <a:t>NLT</a:t>
            </a:r>
            <a:r>
              <a:rPr lang="en-US" altLang="ja-JP" sz="3200" b="1" dirty="0">
                <a:effectLst>
                  <a:outerShdw blurRad="38100" dist="38100" dir="2700000" algn="tl">
                    <a:srgbClr val="000000"/>
                  </a:outerShdw>
                </a:effectLst>
                <a:latin typeface="Arial" charset="0"/>
              </a:rPr>
              <a:t>)</a:t>
            </a:r>
            <a:endParaRPr lang="en-US" sz="3200" b="1" dirty="0">
              <a:effectLst>
                <a:outerShdw blurRad="38100" dist="38100" dir="2700000" algn="tl">
                  <a:srgbClr val="000000"/>
                </a:outerShdw>
              </a:effectLst>
              <a:latin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BEDD0411-C115-8D62-C0B6-F4C412DB528B}"/>
              </a:ext>
            </a:extLst>
          </p:cNvPr>
          <p:cNvPicPr>
            <a:picLocks noChangeAspect="1"/>
          </p:cNvPicPr>
          <p:nvPr/>
        </p:nvPicPr>
        <p:blipFill>
          <a:blip r:embed="rId2" cstate="print"/>
          <a:stretch>
            <a:fillRect/>
          </a:stretch>
        </p:blipFill>
        <p:spPr>
          <a:xfrm>
            <a:off x="0" y="0"/>
            <a:ext cx="9145117" cy="6859117"/>
          </a:xfrm>
          <a:prstGeom prst="rect">
            <a:avLst/>
          </a:prstGeom>
          <a:ln w="12700">
            <a:miter lim="400000"/>
          </a:ln>
        </p:spPr>
      </p:pic>
      <p:sp>
        <p:nvSpPr>
          <p:cNvPr id="2" name="Title 1">
            <a:extLst>
              <a:ext uri="{FF2B5EF4-FFF2-40B4-BE49-F238E27FC236}">
                <a16:creationId xmlns:a16="http://schemas.microsoft.com/office/drawing/2014/main" id="{A2F65106-C33C-224F-9E97-B86700D25BD3}"/>
              </a:ext>
            </a:extLst>
          </p:cNvPr>
          <p:cNvSpPr>
            <a:spLocks noGrp="1"/>
          </p:cNvSpPr>
          <p:nvPr>
            <p:ph type="title"/>
          </p:nvPr>
        </p:nvSpPr>
        <p:spPr>
          <a:xfrm>
            <a:off x="171450" y="76200"/>
            <a:ext cx="8896350" cy="1143000"/>
          </a:xfrm>
          <a:effectLst/>
        </p:spPr>
        <p:txBody>
          <a:bodyPr/>
          <a:lstStyle/>
          <a:p>
            <a:pPr algn="ctr">
              <a:defRPr/>
            </a:pPr>
            <a:r>
              <a:rPr lang="en-US" b="1" dirty="0">
                <a:effectLst>
                  <a:glow rad="228600">
                    <a:schemeClr val="bg2">
                      <a:alpha val="81000"/>
                    </a:schemeClr>
                  </a:glow>
                </a:effectLst>
                <a:latin typeface="Arial" charset="0"/>
                <a:ea typeface="ＭＳ Ｐゴシック" charset="0"/>
                <a:cs typeface="Arial" charset="0"/>
              </a:rPr>
              <a:t>Jews rejected Christ even though he was Jewish (1:11)</a:t>
            </a:r>
          </a:p>
        </p:txBody>
      </p:sp>
      <p:sp>
        <p:nvSpPr>
          <p:cNvPr id="4" name="Title 1">
            <a:extLst>
              <a:ext uri="{FF2B5EF4-FFF2-40B4-BE49-F238E27FC236}">
                <a16:creationId xmlns:a16="http://schemas.microsoft.com/office/drawing/2014/main" id="{A62C1540-578F-EC4C-B17B-3215F6624247}"/>
              </a:ext>
            </a:extLst>
          </p:cNvPr>
          <p:cNvSpPr txBox="1">
            <a:spLocks/>
          </p:cNvSpPr>
          <p:nvPr/>
        </p:nvSpPr>
        <p:spPr bwMode="auto">
          <a:xfrm>
            <a:off x="0" y="4572000"/>
            <a:ext cx="9144000" cy="2209800"/>
          </a:xfrm>
          <a:prstGeom prst="rect">
            <a:avLst/>
          </a:prstGeom>
          <a:noFill/>
          <a:ln w="12700">
            <a:noFill/>
            <a:miter lim="800000"/>
            <a:headEnd/>
            <a:tailEnd/>
          </a:ln>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He came to that which was his own, </a:t>
            </a:r>
            <a:br>
              <a:rPr kumimoji="0" lang="en-US"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br>
            <a:r>
              <a:rPr kumimoji="0" lang="en-US"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but his own did not receive [Gr. </a:t>
            </a:r>
            <a:r>
              <a:rPr lang="en-US" sz="3600" b="1" i="1" dirty="0">
                <a:solidFill>
                  <a:srgbClr val="FFFFFF"/>
                </a:solidFill>
                <a:effectLst>
                  <a:glow rad="228600">
                    <a:schemeClr val="bg2">
                      <a:alpha val="81000"/>
                    </a:schemeClr>
                  </a:glow>
                </a:effectLst>
                <a:latin typeface="Arial" charset="0"/>
                <a:cs typeface="ＭＳ Ｐゴシック" charset="0"/>
              </a:rPr>
              <a:t>'</a:t>
            </a:r>
            <a:r>
              <a:rPr kumimoji="0" lang="en-US"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welcome alongside</a:t>
            </a:r>
            <a:r>
              <a:rPr lang="en-US" sz="3600" b="1" i="1" dirty="0">
                <a:solidFill>
                  <a:srgbClr val="FFFFFF"/>
                </a:solidFill>
                <a:effectLst>
                  <a:glow rad="228600">
                    <a:schemeClr val="bg2">
                      <a:alpha val="81000"/>
                    </a:schemeClr>
                  </a:glow>
                </a:effectLst>
                <a:latin typeface="Arial" charset="0"/>
                <a:cs typeface="ＭＳ Ｐゴシック" charset="0"/>
              </a:rPr>
              <a:t>'</a:t>
            </a:r>
            <a:r>
              <a:rPr kumimoji="0" lang="en-US"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 him</a:t>
            </a:r>
            <a:r>
              <a:rPr kumimoji="0" lang="en-US" altLang="ja-JP"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a:t>
            </a:r>
            <a:r>
              <a:rPr kumimoji="0" lang="en-US"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 </a:t>
            </a:r>
            <a:r>
              <a:rPr kumimoji="0" lang="en-US" sz="28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rPr>
              <a:t>(NIV).</a:t>
            </a:r>
            <a:endParaRPr kumimoji="0" lang="en-US" sz="3600" b="1" i="1" u="none" strike="noStrike" kern="1200" cap="none" spc="0" normalizeH="0" baseline="0" noProof="0" dirty="0">
              <a:ln>
                <a:noFill/>
              </a:ln>
              <a:solidFill>
                <a:srgbClr val="FFFFFF"/>
              </a:solidFill>
              <a:effectLst>
                <a:glow rad="228600">
                  <a:schemeClr val="bg2">
                    <a:alpha val="81000"/>
                  </a:scheme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90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E49C48-D74E-FF47-8D3A-7DE27BAED6E7}"/>
              </a:ext>
            </a:extLst>
          </p:cNvPr>
          <p:cNvSpPr>
            <a:spLocks noChangeArrowheads="1"/>
          </p:cNvSpPr>
          <p:nvPr/>
        </p:nvSpPr>
        <p:spPr bwMode="auto">
          <a:xfrm>
            <a:off x="0" y="0"/>
            <a:ext cx="9144000" cy="6858000"/>
          </a:xfrm>
          <a:prstGeom prst="rect">
            <a:avLst/>
          </a:prstGeom>
          <a:solidFill>
            <a:srgbClr val="000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pitchFamily="68" charset="0"/>
                <a:ea typeface="ＭＳ Ｐゴシック" panose="020B0600070205080204" pitchFamily="34" charset="-128"/>
              </a:defRPr>
            </a:lvl1pPr>
            <a:lvl2pPr marL="742950" indent="-285750" eaLnBrk="0" hangingPunct="0">
              <a:defRPr sz="2400">
                <a:solidFill>
                  <a:schemeClr val="tx1"/>
                </a:solidFill>
                <a:latin typeface="Sand" pitchFamily="68" charset="0"/>
                <a:ea typeface="ＭＳ Ｐゴシック" panose="020B0600070205080204" pitchFamily="34" charset="-128"/>
              </a:defRPr>
            </a:lvl2pPr>
            <a:lvl3pPr marL="1143000" indent="-228600" eaLnBrk="0" hangingPunct="0">
              <a:defRPr sz="2400">
                <a:solidFill>
                  <a:schemeClr val="tx1"/>
                </a:solidFill>
                <a:latin typeface="Sand" pitchFamily="68" charset="0"/>
                <a:ea typeface="ＭＳ Ｐゴシック" panose="020B0600070205080204" pitchFamily="34" charset="-128"/>
              </a:defRPr>
            </a:lvl3pPr>
            <a:lvl4pPr marL="1600200" indent="-228600" eaLnBrk="0" hangingPunct="0">
              <a:defRPr sz="2400">
                <a:solidFill>
                  <a:schemeClr val="tx1"/>
                </a:solidFill>
                <a:latin typeface="Sand" pitchFamily="68" charset="0"/>
                <a:ea typeface="ＭＳ Ｐゴシック" panose="020B0600070205080204" pitchFamily="34" charset="-128"/>
              </a:defRPr>
            </a:lvl4pPr>
            <a:lvl5pPr marL="2057400" indent="-228600" eaLnBrk="0" hangingPunct="0">
              <a:defRPr sz="2400">
                <a:solidFill>
                  <a:schemeClr val="tx1"/>
                </a:solidFill>
                <a:latin typeface="Sand" pitchFamily="6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Sand" pitchFamily="6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148482" name="Rectangle 2">
            <a:extLst>
              <a:ext uri="{FF2B5EF4-FFF2-40B4-BE49-F238E27FC236}">
                <a16:creationId xmlns:a16="http://schemas.microsoft.com/office/drawing/2014/main" id="{8D8080C5-7104-9E4C-B1EC-C0D0938DEBDA}"/>
              </a:ext>
            </a:extLst>
          </p:cNvPr>
          <p:cNvSpPr>
            <a:spLocks noGrp="1" noChangeArrowheads="1"/>
          </p:cNvSpPr>
          <p:nvPr>
            <p:ph type="title"/>
          </p:nvPr>
        </p:nvSpPr>
        <p:spPr>
          <a:xfrm>
            <a:off x="0" y="304800"/>
            <a:ext cx="4953000" cy="1219200"/>
          </a:xfrm>
          <a:solidFill>
            <a:srgbClr val="000000"/>
          </a:solidFill>
        </p:spPr>
        <p:txBody>
          <a:bodyPr/>
          <a:lstStyle/>
          <a:p>
            <a:pPr eaLnBrk="1" hangingPunct="1"/>
            <a:r>
              <a:rPr lang="en-US" altLang="en-US" sz="3600" b="1" i="1" dirty="0">
                <a:ea typeface="ＭＳ Ｐゴシック" panose="020B0600070205080204" pitchFamily="34" charset="-128"/>
              </a:rPr>
              <a:t>You become a child of God by believing that Jesus is God: </a:t>
            </a:r>
            <a:endParaRPr lang="en-US" altLang="en-US" sz="3600" b="1" i="1" dirty="0">
              <a:solidFill>
                <a:schemeClr val="bg1"/>
              </a:solidFill>
              <a:ea typeface="ＭＳ Ｐゴシック" panose="020B0600070205080204" pitchFamily="34" charset="-128"/>
            </a:endParaRPr>
          </a:p>
        </p:txBody>
      </p:sp>
      <p:sp>
        <p:nvSpPr>
          <p:cNvPr id="7" name="Rectangle 2">
            <a:extLst>
              <a:ext uri="{FF2B5EF4-FFF2-40B4-BE49-F238E27FC236}">
                <a16:creationId xmlns:a16="http://schemas.microsoft.com/office/drawing/2014/main" id="{7796D3FD-D9CC-894B-ACAF-EDFE75C08191}"/>
              </a:ext>
            </a:extLst>
          </p:cNvPr>
          <p:cNvSpPr txBox="1">
            <a:spLocks noChangeArrowheads="1"/>
          </p:cNvSpPr>
          <p:nvPr/>
        </p:nvSpPr>
        <p:spPr bwMode="auto">
          <a:xfrm>
            <a:off x="228600" y="1600200"/>
            <a:ext cx="4495800" cy="5181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But to all who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believed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and </a:t>
            </a:r>
            <a:r>
              <a:rPr kumimoji="0" lang="en-US" sz="4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accepted </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him, he gave the right to become children of God</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1:12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pic>
        <p:nvPicPr>
          <p:cNvPr id="148484" name="Picture 8" descr="john 1 14 father and baby.jpg">
            <a:extLst>
              <a:ext uri="{FF2B5EF4-FFF2-40B4-BE49-F238E27FC236}">
                <a16:creationId xmlns:a16="http://schemas.microsoft.com/office/drawing/2014/main" id="{1877C102-BBB7-E542-80A8-1AF3DEA062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28600"/>
            <a:ext cx="3733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527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a:extLst>
              <a:ext uri="{FF2B5EF4-FFF2-40B4-BE49-F238E27FC236}">
                <a16:creationId xmlns:a16="http://schemas.microsoft.com/office/drawing/2014/main" id="{5673A440-C0E7-A449-A0A9-DBEEA22F6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641350"/>
            <a:ext cx="9080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spTree>
    <p:extLst>
      <p:ext uri="{BB962C8B-B14F-4D97-AF65-F5344CB8AC3E}">
        <p14:creationId xmlns:p14="http://schemas.microsoft.com/office/powerpoint/2010/main" val="434026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People both believed and rejected Christ's public revelation of himself as God (1:19–12:50).</a:t>
            </a:r>
          </a:p>
        </p:txBody>
      </p:sp>
    </p:spTree>
    <p:extLst>
      <p:ext uri="{BB962C8B-B14F-4D97-AF65-F5344CB8AC3E}">
        <p14:creationId xmlns:p14="http://schemas.microsoft.com/office/powerpoint/2010/main" val="35558589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2</a:t>
            </a:r>
          </a:p>
        </p:txBody>
      </p:sp>
    </p:spTree>
    <p:extLst>
      <p:ext uri="{BB962C8B-B14F-4D97-AF65-F5344CB8AC3E}">
        <p14:creationId xmlns:p14="http://schemas.microsoft.com/office/powerpoint/2010/main" val="136178044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54"/>
            <a:ext cx="8876128" cy="957989"/>
          </a:xfrm>
          <a:prstGeom prst="rect">
            <a:avLst/>
          </a:prstGeom>
          <a:noFill/>
        </p:spPr>
        <p:txBody>
          <a:bodyPr wrap="square" lIns="90930" tIns="45469" rIns="90930" bIns="45469">
            <a:spAutoFit/>
          </a:bodyPr>
          <a:lstStyle/>
          <a:p>
            <a:pPr defTabSz="909815">
              <a:defRPr/>
            </a:pPr>
            <a:r>
              <a:rPr lang="en-US" sz="5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WEDDING AT CANA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1" y="6064279"/>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32" y="340030"/>
            <a:ext cx="5284995" cy="676615"/>
          </a:xfrm>
          <a:prstGeom prst="rect">
            <a:avLst/>
          </a:prstGeom>
          <a:noFill/>
        </p:spPr>
        <p:txBody>
          <a:bodyPr wrap="square" lIns="90930" tIns="45469" rIns="90930" bIns="45469">
            <a:spAutoFit/>
          </a:bodyPr>
          <a:lstStyle/>
          <a:p>
            <a:pPr algn="r" defTabSz="90981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2:1-11</a:t>
            </a:r>
          </a:p>
        </p:txBody>
      </p:sp>
      <p:grpSp>
        <p:nvGrpSpPr>
          <p:cNvPr id="7" name="Group 6"/>
          <p:cNvGrpSpPr/>
          <p:nvPr/>
        </p:nvGrpSpPr>
        <p:grpSpPr>
          <a:xfrm>
            <a:off x="179512" y="188644"/>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078" tIns="45541" rIns="91078" bIns="45541">
            <a:spAutoFit/>
          </a:bodyPr>
          <a:lstStyle/>
          <a:p>
            <a:pPr defTabSz="91120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7"/>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078" tIns="45541" rIns="91078" bIns="45541">
            <a:spAutoFit/>
          </a:bodyPr>
          <a:lstStyle/>
          <a:p>
            <a:pPr defTabSz="91120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120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120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120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174236" cy="416828"/>
          </a:xfrm>
          <a:prstGeom prst="rect">
            <a:avLst/>
          </a:prstGeom>
          <a:noFill/>
        </p:spPr>
        <p:txBody>
          <a:bodyPr wrap="none" lIns="64052" tIns="32026" rIns="64052" bIns="32026">
            <a:spAutoFit/>
          </a:bodyPr>
          <a:lstStyle/>
          <a:p>
            <a:pPr defTabSz="320476"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102"/>
            <a:ext cx="3456896" cy="1394677"/>
            <a:chOff x="5508104" y="620689"/>
            <a:chExt cx="3456896" cy="1394677"/>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366528"/>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4" name="Picture 4" descr="Related image">
            <a:extLst>
              <a:ext uri="{FF2B5EF4-FFF2-40B4-BE49-F238E27FC236}">
                <a16:creationId xmlns:a16="http://schemas.microsoft.com/office/drawing/2014/main" id="{379FA2A7-3EB1-8C45-B6A3-D51491A44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72"/>
            <a:ext cx="9160342" cy="6158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spTree>
    <p:extLst>
      <p:ext uri="{BB962C8B-B14F-4D97-AF65-F5344CB8AC3E}">
        <p14:creationId xmlns:p14="http://schemas.microsoft.com/office/powerpoint/2010/main" val="1724116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3</a:t>
            </a:r>
          </a:p>
        </p:txBody>
      </p:sp>
    </p:spTree>
    <p:extLst>
      <p:ext uri="{BB962C8B-B14F-4D97-AF65-F5344CB8AC3E}">
        <p14:creationId xmlns:p14="http://schemas.microsoft.com/office/powerpoint/2010/main" val="232667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60100" name="Text Box 3"/>
          <p:cNvSpPr txBox="1">
            <a:spLocks noChangeArrowheads="1"/>
          </p:cNvSpPr>
          <p:nvPr/>
        </p:nvSpPr>
        <p:spPr bwMode="auto">
          <a:xfrm>
            <a:off x="8192178" y="16"/>
            <a:ext cx="868617" cy="461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EEECE1"/>
                </a:solidFill>
                <a:latin typeface="Arial" charset="0"/>
                <a:cs typeface="Arial" charset="0"/>
              </a:rPr>
              <a:t>119d</a:t>
            </a:r>
          </a:p>
        </p:txBody>
      </p:sp>
      <p:sp>
        <p:nvSpPr>
          <p:cNvPr id="6" name="TextBox 5"/>
          <p:cNvSpPr txBox="1"/>
          <p:nvPr/>
        </p:nvSpPr>
        <p:spPr>
          <a:xfrm>
            <a:off x="381000" y="762027"/>
            <a:ext cx="8458200" cy="4154983"/>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"Jesus replied, 'I assure you, no one can enter the Kingdom of God without being born of water and the Spirit.'"</a:t>
            </a:r>
          </a:p>
          <a:p>
            <a:pPr eaLnBrk="1" hangingPunct="1">
              <a:defRPr/>
            </a:pPr>
            <a:endParaRPr lang="en-US"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endParaRPr>
          </a:p>
          <a:p>
            <a:pPr eaLnBrk="1" hangingPunct="1">
              <a:defRPr/>
            </a:pPr>
            <a:r>
              <a:rPr lang="en-US" altLang="zh-CN"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John 3:5</a:t>
            </a:r>
            <a:endParaRPr lang="en-US" sz="44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endParaRPr>
          </a:p>
        </p:txBody>
      </p:sp>
    </p:spTree>
    <p:extLst>
      <p:ext uri="{BB962C8B-B14F-4D97-AF65-F5344CB8AC3E}">
        <p14:creationId xmlns:p14="http://schemas.microsoft.com/office/powerpoint/2010/main" val="2748669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ohn 3:16 NIV | Christian images, Bible pictures, For god so loved the world">
            <a:extLst>
              <a:ext uri="{FF2B5EF4-FFF2-40B4-BE49-F238E27FC236}">
                <a16:creationId xmlns:a16="http://schemas.microsoft.com/office/drawing/2014/main" id="{2D04A029-2B05-D878-C450-E691E83FD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 y="3429000"/>
            <a:ext cx="8333556" cy="3416033"/>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"For God loved the world so much that he gave his one and only Son, so that everyone who believes in him will not perish but have eternal life."</a:t>
            </a:r>
          </a:p>
          <a:p>
            <a:pPr eaLnBrk="1" hangingPunct="1">
              <a:defRPr/>
            </a:pPr>
            <a:endParaRPr lang="en-US" altLang="zh-CN" sz="36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endParaRPr>
          </a:p>
          <a:p>
            <a:pPr eaLnBrk="1" hangingPunct="1">
              <a:defRPr/>
            </a:pPr>
            <a:r>
              <a:rPr lang="en-US" altLang="zh-CN" sz="36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John 3:16 </a:t>
            </a:r>
            <a:r>
              <a:rPr lang="en-US" altLang="zh-CN" sz="32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NLT</a:t>
            </a:r>
            <a:endParaRPr lang="en-US" sz="3600"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endParaRPr>
          </a:p>
        </p:txBody>
      </p:sp>
    </p:spTree>
    <p:extLst>
      <p:ext uri="{BB962C8B-B14F-4D97-AF65-F5344CB8AC3E}">
        <p14:creationId xmlns:p14="http://schemas.microsoft.com/office/powerpoint/2010/main" val="4141167798"/>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4</a:t>
            </a:r>
          </a:p>
        </p:txBody>
      </p:sp>
    </p:spTree>
    <p:extLst>
      <p:ext uri="{BB962C8B-B14F-4D97-AF65-F5344CB8AC3E}">
        <p14:creationId xmlns:p14="http://schemas.microsoft.com/office/powerpoint/2010/main" val="2219974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0993" tIns="45499" rIns="90993" bIns="45499"/>
          <a:lstStyle/>
          <a:p>
            <a:endParaRPr lang="en-US">
              <a:latin typeface="Arial"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07907" name="Text Box 5"/>
          <p:cNvSpPr txBox="1">
            <a:spLocks noChangeArrowheads="1"/>
          </p:cNvSpPr>
          <p:nvPr/>
        </p:nvSpPr>
        <p:spPr bwMode="auto">
          <a:xfrm>
            <a:off x="8382033" y="26"/>
            <a:ext cx="697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0993" tIns="45499" rIns="90993" bIns="45499" anchor="ctr"/>
          <a:lstStyle/>
          <a:p>
            <a:endParaRPr lang="en-US">
              <a:latin typeface="Arial"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0993" tIns="45499" rIns="90993" bIns="45499" anchor="ctr"/>
          <a:lstStyle/>
          <a:p>
            <a:endParaRPr lang="en-US">
              <a:latin typeface="Arial"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en-US">
                <a:latin typeface="Arial" charset="0"/>
                <a:ea typeface="ＭＳ Ｐゴシック" charset="0"/>
                <a:cs typeface="Arial" charset="0"/>
              </a:rPr>
              <a:t>Jesus in Judea and Samaria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5</a:t>
            </a:r>
          </a:p>
        </p:txBody>
      </p:sp>
    </p:spTree>
    <p:extLst>
      <p:ext uri="{BB962C8B-B14F-4D97-AF65-F5344CB8AC3E}">
        <p14:creationId xmlns:p14="http://schemas.microsoft.com/office/powerpoint/2010/main" val="3637477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0941" tIns="45473" rIns="90941" bIns="45473">
            <a:spAutoFit/>
          </a:bodyPr>
          <a:lstStyle/>
          <a:p>
            <a:pPr defTabSz="909904">
              <a:defRPr/>
            </a:pP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AND THE LAME MAN </a:t>
            </a:r>
            <a:b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1" y="6064279"/>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73" y="3884749"/>
            <a:ext cx="5284995" cy="676615"/>
          </a:xfrm>
          <a:prstGeom prst="rect">
            <a:avLst/>
          </a:prstGeom>
          <a:noFill/>
        </p:spPr>
        <p:txBody>
          <a:bodyPr wrap="square" lIns="90941" tIns="45473" rIns="90941" bIns="45473">
            <a:spAutoFit/>
          </a:bodyPr>
          <a:lstStyle/>
          <a:p>
            <a:pPr defTabSz="909904">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5:1-30</a:t>
            </a:r>
          </a:p>
        </p:txBody>
      </p:sp>
      <p:grpSp>
        <p:nvGrpSpPr>
          <p:cNvPr id="7" name="Group 6"/>
          <p:cNvGrpSpPr/>
          <p:nvPr/>
        </p:nvGrpSpPr>
        <p:grpSpPr>
          <a:xfrm>
            <a:off x="179512" y="188644"/>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366528"/>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447800"/>
            <a:ext cx="2019300" cy="4953000"/>
            <a:chOff x="3744" y="1200"/>
            <a:chExt cx="1272" cy="3120"/>
          </a:xfrm>
        </p:grpSpPr>
        <p:pic>
          <p:nvPicPr>
            <p:cNvPr id="520217" name="Picture 3" descr="thoma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4" y="1216"/>
              <a:ext cx="1272" cy="3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0218" name="Picture 4" descr="thoma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200"/>
              <a:ext cx="576" cy="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20194" name="Rectangle 5"/>
          <p:cNvSpPr>
            <a:spLocks noGrp="1" noChangeArrowheads="1"/>
          </p:cNvSpPr>
          <p:nvPr>
            <p:ph type="title" idx="4294967295"/>
          </p:nvPr>
        </p:nvSpPr>
        <p:spPr>
          <a:xfrm>
            <a:off x="0" y="0"/>
            <a:ext cx="8153400" cy="914400"/>
          </a:xfrm>
          <a:solidFill>
            <a:srgbClr val="FFFCF3"/>
          </a:solidFill>
        </p:spPr>
        <p:txBody>
          <a:bodyPr/>
          <a:lstStyle/>
          <a:p>
            <a:pPr eaLnBrk="1" hangingPunct="1"/>
            <a:r>
              <a:rPr lang="en-US" sz="3600" b="1">
                <a:solidFill>
                  <a:schemeClr val="bg2"/>
                </a:solidFill>
                <a:latin typeface="Verdana" charset="0"/>
                <a:ea typeface="ＭＳ Ｐゴシック" charset="0"/>
                <a:cs typeface="ＭＳ Ｐゴシック" charset="0"/>
              </a:rPr>
              <a:t>What is </a:t>
            </a:r>
            <a:r>
              <a:rPr lang="en-US" altLang="ja-JP" sz="3600" b="1">
                <a:solidFill>
                  <a:schemeClr val="bg2"/>
                </a:solidFill>
                <a:latin typeface="Verdana" charset="0"/>
                <a:ea typeface="ＭＳ Ｐゴシック" charset="0"/>
                <a:cs typeface="ＭＳ Ｐゴシック" charset="0"/>
              </a:rPr>
              <a:t>"Belief" in Christ?</a:t>
            </a:r>
            <a:endParaRPr lang="en-US" sz="4000">
              <a:solidFill>
                <a:schemeClr val="bg2"/>
              </a:solidFill>
              <a:latin typeface="Verdana" charset="0"/>
              <a:ea typeface="ＭＳ Ｐゴシック" charset="0"/>
              <a:cs typeface="ＭＳ Ｐゴシック" charset="0"/>
            </a:endParaRPr>
          </a:p>
        </p:txBody>
      </p:sp>
      <p:sp>
        <p:nvSpPr>
          <p:cNvPr id="135174" name="Oval 6"/>
          <p:cNvSpPr>
            <a:spLocks noChangeArrowheads="1"/>
          </p:cNvSpPr>
          <p:nvPr/>
        </p:nvSpPr>
        <p:spPr bwMode="auto">
          <a:xfrm>
            <a:off x="3352800" y="2209800"/>
            <a:ext cx="4191000" cy="4038600"/>
          </a:xfrm>
          <a:prstGeom prst="ellipse">
            <a:avLst/>
          </a:prstGeom>
          <a:solidFill>
            <a:srgbClr val="000090"/>
          </a:solidFill>
          <a:ln w="12700" cap="sq">
            <a:solidFill>
              <a:schemeClr val="tx1"/>
            </a:solidFill>
            <a:round/>
            <a:headEnd type="none" w="sm" len="sm"/>
            <a:tailEnd type="none" w="sm" len="sm"/>
          </a:ln>
          <a:effectLst>
            <a:outerShdw blurRad="63500" dist="107763" dir="2700000" algn="ctr" rotWithShape="0">
              <a:schemeClr val="bg2">
                <a:alpha val="74998"/>
              </a:schemeClr>
            </a:outerShdw>
          </a:effectLst>
        </p:spPr>
        <p:txBody>
          <a:bodyPr wrap="none" lIns="90993" tIns="45499" rIns="90993" bIns="45499" anchor="ctr"/>
          <a:lstStyle/>
          <a:p>
            <a:pPr algn="ctr">
              <a:defRPr/>
            </a:pPr>
            <a:endParaRPr lang="en-US">
              <a:ea typeface="ＭＳ Ｐゴシック" charset="-128"/>
              <a:cs typeface="ＭＳ Ｐゴシック" charset="-128"/>
            </a:endParaRPr>
          </a:p>
        </p:txBody>
      </p:sp>
      <p:grpSp>
        <p:nvGrpSpPr>
          <p:cNvPr id="3" name="Group 12"/>
          <p:cNvGrpSpPr>
            <a:grpSpLocks/>
          </p:cNvGrpSpPr>
          <p:nvPr/>
        </p:nvGrpSpPr>
        <p:grpSpPr bwMode="auto">
          <a:xfrm>
            <a:off x="3657600" y="3276600"/>
            <a:ext cx="3581400" cy="2895600"/>
            <a:chOff x="2160" y="1824"/>
            <a:chExt cx="2256" cy="1824"/>
          </a:xfrm>
        </p:grpSpPr>
        <p:sp>
          <p:nvSpPr>
            <p:cNvPr id="520214" name="Line 7"/>
            <p:cNvSpPr>
              <a:spLocks noChangeShapeType="1"/>
            </p:cNvSpPr>
            <p:nvPr/>
          </p:nvSpPr>
          <p:spPr bwMode="auto">
            <a:xfrm flipH="1" flipV="1">
              <a:off x="2160" y="1824"/>
              <a:ext cx="1104"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20215" name="Line 8"/>
            <p:cNvSpPr>
              <a:spLocks noChangeShapeType="1"/>
            </p:cNvSpPr>
            <p:nvPr/>
          </p:nvSpPr>
          <p:spPr bwMode="auto">
            <a:xfrm flipH="1" flipV="1">
              <a:off x="3264" y="2448"/>
              <a:ext cx="0" cy="1200"/>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520216" name="Line 9"/>
            <p:cNvSpPr>
              <a:spLocks noChangeShapeType="1"/>
            </p:cNvSpPr>
            <p:nvPr/>
          </p:nvSpPr>
          <p:spPr bwMode="auto">
            <a:xfrm flipV="1">
              <a:off x="3264" y="1824"/>
              <a:ext cx="1152"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5182" name="Text Box 14"/>
          <p:cNvSpPr txBox="1">
            <a:spLocks noChangeArrowheads="1"/>
          </p:cNvSpPr>
          <p:nvPr/>
        </p:nvSpPr>
        <p:spPr bwMode="auto">
          <a:xfrm>
            <a:off x="4437739" y="2605123"/>
            <a:ext cx="2108557"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Knowledge</a:t>
            </a:r>
            <a:endParaRPr lang="en-US" sz="2800" b="1"/>
          </a:p>
        </p:txBody>
      </p:sp>
      <p:sp>
        <p:nvSpPr>
          <p:cNvPr id="135183" name="Text Box 15"/>
          <p:cNvSpPr txBox="1">
            <a:spLocks noChangeArrowheads="1"/>
          </p:cNvSpPr>
          <p:nvPr/>
        </p:nvSpPr>
        <p:spPr bwMode="auto">
          <a:xfrm>
            <a:off x="3745710" y="4114835"/>
            <a:ext cx="1387470"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Assent</a:t>
            </a:r>
            <a:endParaRPr lang="en-US" sz="2800" b="1"/>
          </a:p>
        </p:txBody>
      </p:sp>
      <p:sp>
        <p:nvSpPr>
          <p:cNvPr id="135184" name="Text Box 16"/>
          <p:cNvSpPr txBox="1">
            <a:spLocks noChangeArrowheads="1"/>
          </p:cNvSpPr>
          <p:nvPr/>
        </p:nvSpPr>
        <p:spPr bwMode="auto">
          <a:xfrm>
            <a:off x="5815136" y="4524410"/>
            <a:ext cx="1066556"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Trust</a:t>
            </a:r>
            <a:endParaRPr lang="en-US" sz="2800" b="1"/>
          </a:p>
        </p:txBody>
      </p:sp>
      <p:sp>
        <p:nvSpPr>
          <p:cNvPr id="520200" name="Text Box 17"/>
          <p:cNvSpPr txBox="1">
            <a:spLocks noChangeArrowheads="1"/>
          </p:cNvSpPr>
          <p:nvPr/>
        </p:nvSpPr>
        <p:spPr bwMode="auto">
          <a:xfrm>
            <a:off x="8442325" y="76200"/>
            <a:ext cx="5984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119</a:t>
            </a:r>
          </a:p>
        </p:txBody>
      </p:sp>
      <p:sp>
        <p:nvSpPr>
          <p:cNvPr id="135186" name="Text Box 18"/>
          <p:cNvSpPr txBox="1">
            <a:spLocks noChangeArrowheads="1"/>
          </p:cNvSpPr>
          <p:nvPr/>
        </p:nvSpPr>
        <p:spPr bwMode="auto">
          <a:xfrm>
            <a:off x="2236779" y="990635"/>
            <a:ext cx="1046301"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Faith</a:t>
            </a:r>
            <a:endParaRPr lang="en-US" sz="2800" b="1"/>
          </a:p>
        </p:txBody>
      </p:sp>
      <p:sp>
        <p:nvSpPr>
          <p:cNvPr id="135187" name="Text Box 19"/>
          <p:cNvSpPr txBox="1">
            <a:spLocks noChangeArrowheads="1"/>
          </p:cNvSpPr>
          <p:nvPr/>
        </p:nvSpPr>
        <p:spPr bwMode="auto">
          <a:xfrm>
            <a:off x="3275052" y="990635"/>
            <a:ext cx="395315"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p>
        </p:txBody>
      </p:sp>
      <p:sp>
        <p:nvSpPr>
          <p:cNvPr id="135188" name="Text Box 20"/>
          <p:cNvSpPr txBox="1">
            <a:spLocks noChangeArrowheads="1"/>
          </p:cNvSpPr>
          <p:nvPr/>
        </p:nvSpPr>
        <p:spPr bwMode="auto">
          <a:xfrm>
            <a:off x="3643047" y="990635"/>
            <a:ext cx="2229384"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folHlink"/>
                </a:solidFill>
                <a:latin typeface="Arial" charset="0"/>
              </a:rPr>
              <a:t>Repentance</a:t>
            </a:r>
            <a:endParaRPr lang="en-US" sz="2800" b="1"/>
          </a:p>
        </p:txBody>
      </p:sp>
      <p:sp>
        <p:nvSpPr>
          <p:cNvPr id="135189" name="Text Box 21"/>
          <p:cNvSpPr txBox="1">
            <a:spLocks noChangeArrowheads="1"/>
          </p:cNvSpPr>
          <p:nvPr/>
        </p:nvSpPr>
        <p:spPr bwMode="auto">
          <a:xfrm>
            <a:off x="4358449" y="2971835"/>
            <a:ext cx="2268661"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folHlink"/>
                </a:solidFill>
                <a:latin typeface="Arial" charset="0"/>
              </a:rPr>
              <a:t>Recognition</a:t>
            </a:r>
            <a:endParaRPr lang="en-US" sz="2800" b="1"/>
          </a:p>
        </p:txBody>
      </p:sp>
      <p:sp>
        <p:nvSpPr>
          <p:cNvPr id="135190" name="Text Box 22"/>
          <p:cNvSpPr txBox="1">
            <a:spLocks noChangeArrowheads="1"/>
          </p:cNvSpPr>
          <p:nvPr/>
        </p:nvSpPr>
        <p:spPr bwMode="auto">
          <a:xfrm>
            <a:off x="3415345" y="4481548"/>
            <a:ext cx="2048319"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folHlink"/>
                </a:solidFill>
                <a:latin typeface="Arial" charset="0"/>
              </a:rPr>
              <a:t>Conviction</a:t>
            </a:r>
            <a:endParaRPr lang="en-US" sz="2800" b="1"/>
          </a:p>
        </p:txBody>
      </p:sp>
      <p:sp>
        <p:nvSpPr>
          <p:cNvPr id="135191" name="Text Box 23"/>
          <p:cNvSpPr txBox="1">
            <a:spLocks noChangeArrowheads="1"/>
          </p:cNvSpPr>
          <p:nvPr/>
        </p:nvSpPr>
        <p:spPr bwMode="auto">
          <a:xfrm>
            <a:off x="5598342" y="4891123"/>
            <a:ext cx="1500195"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folHlink"/>
                </a:solidFill>
                <a:latin typeface="Arial" charset="0"/>
              </a:rPr>
              <a:t>Turning</a:t>
            </a:r>
            <a:endParaRPr lang="en-US" sz="2800" b="1"/>
          </a:p>
        </p:txBody>
      </p:sp>
      <p:sp>
        <p:nvSpPr>
          <p:cNvPr id="135192" name="Text Box 24"/>
          <p:cNvSpPr txBox="1">
            <a:spLocks noChangeArrowheads="1"/>
          </p:cNvSpPr>
          <p:nvPr/>
        </p:nvSpPr>
        <p:spPr bwMode="auto">
          <a:xfrm>
            <a:off x="4945921" y="1919323"/>
            <a:ext cx="1106362"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MIND</a:t>
            </a:r>
            <a:endParaRPr lang="en-US" sz="2800" b="1"/>
          </a:p>
        </p:txBody>
      </p:sp>
      <p:sp>
        <p:nvSpPr>
          <p:cNvPr id="135193" name="Text Box 25"/>
          <p:cNvSpPr txBox="1">
            <a:spLocks noChangeArrowheads="1"/>
          </p:cNvSpPr>
          <p:nvPr/>
        </p:nvSpPr>
        <p:spPr bwMode="auto">
          <a:xfrm>
            <a:off x="2172376" y="5105435"/>
            <a:ext cx="2108557"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EMOTIONS</a:t>
            </a:r>
            <a:endParaRPr lang="en-US" sz="2800" b="1"/>
          </a:p>
        </p:txBody>
      </p:sp>
      <p:sp>
        <p:nvSpPr>
          <p:cNvPr id="135194" name="Text Box 26"/>
          <p:cNvSpPr txBox="1">
            <a:spLocks noChangeArrowheads="1"/>
          </p:cNvSpPr>
          <p:nvPr/>
        </p:nvSpPr>
        <p:spPr bwMode="auto">
          <a:xfrm>
            <a:off x="6622643" y="5562635"/>
            <a:ext cx="1066028"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WILL</a:t>
            </a:r>
            <a:endParaRPr lang="en-US" sz="2800" b="1"/>
          </a:p>
        </p:txBody>
      </p:sp>
      <p:sp>
        <p:nvSpPr>
          <p:cNvPr id="135196" name="Text Box 28"/>
          <p:cNvSpPr txBox="1">
            <a:spLocks noChangeArrowheads="1"/>
          </p:cNvSpPr>
          <p:nvPr/>
        </p:nvSpPr>
        <p:spPr bwMode="auto">
          <a:xfrm>
            <a:off x="6341845" y="990635"/>
            <a:ext cx="2168971" cy="52521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chemeClr val="hlink"/>
                </a:solidFill>
                <a:latin typeface="Arial" charset="0"/>
              </a:rPr>
              <a:t>Conversion</a:t>
            </a:r>
            <a:endParaRPr lang="en-US" sz="2800" b="1"/>
          </a:p>
        </p:txBody>
      </p:sp>
      <p:sp>
        <p:nvSpPr>
          <p:cNvPr id="135197" name="Text Box 29"/>
          <p:cNvSpPr txBox="1">
            <a:spLocks noChangeArrowheads="1"/>
          </p:cNvSpPr>
          <p:nvPr/>
        </p:nvSpPr>
        <p:spPr bwMode="auto">
          <a:xfrm>
            <a:off x="7162800" y="1752601"/>
            <a:ext cx="1752600" cy="2256740"/>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a:solidFill>
                  <a:srgbClr val="FFFCF3"/>
                </a:solidFill>
                <a:latin typeface="Arial" charset="0"/>
              </a:rPr>
              <a:t>Faith is being satisfied with Christ</a:t>
            </a:r>
            <a:endParaRPr lang="en-US" sz="2800" b="1">
              <a:solidFill>
                <a:srgbClr val="FFFCF3"/>
              </a:solidFill>
            </a:endParaRPr>
          </a:p>
        </p:txBody>
      </p:sp>
      <p:sp>
        <p:nvSpPr>
          <p:cNvPr id="520212" name="Text Box 30"/>
          <p:cNvSpPr txBox="1">
            <a:spLocks noChangeArrowheads="1"/>
          </p:cNvSpPr>
          <p:nvPr/>
        </p:nvSpPr>
        <p:spPr bwMode="auto">
          <a:xfrm>
            <a:off x="3429000" y="6521450"/>
            <a:ext cx="5715000" cy="341241"/>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a:solidFill>
                  <a:srgbClr val="FFFCF3"/>
                </a:solidFill>
                <a:latin typeface="Arial" charset="0"/>
              </a:rPr>
              <a:t>Dr. Mahlon Friesen, First Baptist Church, Yucaipa, CA</a:t>
            </a:r>
            <a:endParaRPr lang="en-US" sz="1600" b="1">
              <a:solidFill>
                <a:srgbClr val="FFFCF3"/>
              </a:solidFill>
            </a:endParaRPr>
          </a:p>
        </p:txBody>
      </p:sp>
      <p:sp>
        <p:nvSpPr>
          <p:cNvPr id="30" name="Text Box 19"/>
          <p:cNvSpPr txBox="1">
            <a:spLocks noChangeArrowheads="1"/>
          </p:cNvSpPr>
          <p:nvPr/>
        </p:nvSpPr>
        <p:spPr bwMode="auto">
          <a:xfrm>
            <a:off x="5943443" y="990635"/>
            <a:ext cx="394013" cy="523048"/>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5174"/>
                                        </p:tgtEl>
                                        <p:attrNameLst>
                                          <p:attrName>style.visibility</p:attrName>
                                        </p:attrNameLst>
                                      </p:cBhvr>
                                      <p:to>
                                        <p:strVal val="visible"/>
                                      </p:to>
                                    </p:set>
                                    <p:animEffect transition="in" filter="dissolve">
                                      <p:cBhvr>
                                        <p:cTn id="14" dur="500"/>
                                        <p:tgtEl>
                                          <p:spTgt spid="1351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5186"/>
                                        </p:tgtEl>
                                        <p:attrNameLst>
                                          <p:attrName>style.visibility</p:attrName>
                                        </p:attrNameLst>
                                      </p:cBhvr>
                                      <p:to>
                                        <p:strVal val="visible"/>
                                      </p:to>
                                    </p:set>
                                    <p:anim calcmode="lin" valueType="num">
                                      <p:cBhvr>
                                        <p:cTn id="26" dur="1000" fill="hold"/>
                                        <p:tgtEl>
                                          <p:spTgt spid="135186"/>
                                        </p:tgtEl>
                                        <p:attrNameLst>
                                          <p:attrName>ppt_w</p:attrName>
                                        </p:attrNameLst>
                                      </p:cBhvr>
                                      <p:tavLst>
                                        <p:tav tm="0">
                                          <p:val>
                                            <p:strVal val="#ppt_w*0.70"/>
                                          </p:val>
                                        </p:tav>
                                        <p:tav tm="100000">
                                          <p:val>
                                            <p:strVal val="#ppt_w"/>
                                          </p:val>
                                        </p:tav>
                                      </p:tavLst>
                                    </p:anim>
                                    <p:anim calcmode="lin" valueType="num">
                                      <p:cBhvr>
                                        <p:cTn id="27" dur="1000" fill="hold"/>
                                        <p:tgtEl>
                                          <p:spTgt spid="135186"/>
                                        </p:tgtEl>
                                        <p:attrNameLst>
                                          <p:attrName>ppt_h</p:attrName>
                                        </p:attrNameLst>
                                      </p:cBhvr>
                                      <p:tavLst>
                                        <p:tav tm="0">
                                          <p:val>
                                            <p:strVal val="#ppt_h"/>
                                          </p:val>
                                        </p:tav>
                                        <p:tav tm="100000">
                                          <p:val>
                                            <p:strVal val="#ppt_h"/>
                                          </p:val>
                                        </p:tav>
                                      </p:tavLst>
                                    </p:anim>
                                    <p:animEffect transition="in" filter="fade">
                                      <p:cBhvr>
                                        <p:cTn id="28" dur="1000"/>
                                        <p:tgtEl>
                                          <p:spTgt spid="1351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35182"/>
                                        </p:tgtEl>
                                        <p:attrNameLst>
                                          <p:attrName>style.visibility</p:attrName>
                                        </p:attrNameLst>
                                      </p:cBhvr>
                                      <p:to>
                                        <p:strVal val="visible"/>
                                      </p:to>
                                    </p:set>
                                    <p:anim calcmode="lin" valueType="num">
                                      <p:cBhvr>
                                        <p:cTn id="33" dur="1000" fill="hold"/>
                                        <p:tgtEl>
                                          <p:spTgt spid="135182"/>
                                        </p:tgtEl>
                                        <p:attrNameLst>
                                          <p:attrName>ppt_w</p:attrName>
                                        </p:attrNameLst>
                                      </p:cBhvr>
                                      <p:tavLst>
                                        <p:tav tm="0">
                                          <p:val>
                                            <p:strVal val="#ppt_w*0.70"/>
                                          </p:val>
                                        </p:tav>
                                        <p:tav tm="100000">
                                          <p:val>
                                            <p:strVal val="#ppt_w"/>
                                          </p:val>
                                        </p:tav>
                                      </p:tavLst>
                                    </p:anim>
                                    <p:anim calcmode="lin" valueType="num">
                                      <p:cBhvr>
                                        <p:cTn id="34" dur="1000" fill="hold"/>
                                        <p:tgtEl>
                                          <p:spTgt spid="135182"/>
                                        </p:tgtEl>
                                        <p:attrNameLst>
                                          <p:attrName>ppt_h</p:attrName>
                                        </p:attrNameLst>
                                      </p:cBhvr>
                                      <p:tavLst>
                                        <p:tav tm="0">
                                          <p:val>
                                            <p:strVal val="#ppt_h"/>
                                          </p:val>
                                        </p:tav>
                                        <p:tav tm="100000">
                                          <p:val>
                                            <p:strVal val="#ppt_h"/>
                                          </p:val>
                                        </p:tav>
                                      </p:tavLst>
                                    </p:anim>
                                    <p:animEffect transition="in" filter="fade">
                                      <p:cBhvr>
                                        <p:cTn id="35" dur="1000"/>
                                        <p:tgtEl>
                                          <p:spTgt spid="1351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5183"/>
                                        </p:tgtEl>
                                        <p:attrNameLst>
                                          <p:attrName>style.visibility</p:attrName>
                                        </p:attrNameLst>
                                      </p:cBhvr>
                                      <p:to>
                                        <p:strVal val="visible"/>
                                      </p:to>
                                    </p:set>
                                    <p:anim calcmode="lin" valueType="num">
                                      <p:cBhvr>
                                        <p:cTn id="40" dur="1000" fill="hold"/>
                                        <p:tgtEl>
                                          <p:spTgt spid="135183"/>
                                        </p:tgtEl>
                                        <p:attrNameLst>
                                          <p:attrName>ppt_w</p:attrName>
                                        </p:attrNameLst>
                                      </p:cBhvr>
                                      <p:tavLst>
                                        <p:tav tm="0">
                                          <p:val>
                                            <p:strVal val="#ppt_w*0.70"/>
                                          </p:val>
                                        </p:tav>
                                        <p:tav tm="100000">
                                          <p:val>
                                            <p:strVal val="#ppt_w"/>
                                          </p:val>
                                        </p:tav>
                                      </p:tavLst>
                                    </p:anim>
                                    <p:anim calcmode="lin" valueType="num">
                                      <p:cBhvr>
                                        <p:cTn id="41" dur="1000" fill="hold"/>
                                        <p:tgtEl>
                                          <p:spTgt spid="135183"/>
                                        </p:tgtEl>
                                        <p:attrNameLst>
                                          <p:attrName>ppt_h</p:attrName>
                                        </p:attrNameLst>
                                      </p:cBhvr>
                                      <p:tavLst>
                                        <p:tav tm="0">
                                          <p:val>
                                            <p:strVal val="#ppt_h"/>
                                          </p:val>
                                        </p:tav>
                                        <p:tav tm="100000">
                                          <p:val>
                                            <p:strVal val="#ppt_h"/>
                                          </p:val>
                                        </p:tav>
                                      </p:tavLst>
                                    </p:anim>
                                    <p:animEffect transition="in" filter="fade">
                                      <p:cBhvr>
                                        <p:cTn id="42" dur="1000"/>
                                        <p:tgtEl>
                                          <p:spTgt spid="1351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5184"/>
                                        </p:tgtEl>
                                        <p:attrNameLst>
                                          <p:attrName>style.visibility</p:attrName>
                                        </p:attrNameLst>
                                      </p:cBhvr>
                                      <p:to>
                                        <p:strVal val="visible"/>
                                      </p:to>
                                    </p:set>
                                    <p:anim calcmode="lin" valueType="num">
                                      <p:cBhvr>
                                        <p:cTn id="47" dur="1000" fill="hold"/>
                                        <p:tgtEl>
                                          <p:spTgt spid="135184"/>
                                        </p:tgtEl>
                                        <p:attrNameLst>
                                          <p:attrName>ppt_w</p:attrName>
                                        </p:attrNameLst>
                                      </p:cBhvr>
                                      <p:tavLst>
                                        <p:tav tm="0">
                                          <p:val>
                                            <p:strVal val="#ppt_w*0.70"/>
                                          </p:val>
                                        </p:tav>
                                        <p:tav tm="100000">
                                          <p:val>
                                            <p:strVal val="#ppt_w"/>
                                          </p:val>
                                        </p:tav>
                                      </p:tavLst>
                                    </p:anim>
                                    <p:anim calcmode="lin" valueType="num">
                                      <p:cBhvr>
                                        <p:cTn id="48" dur="1000" fill="hold"/>
                                        <p:tgtEl>
                                          <p:spTgt spid="135184"/>
                                        </p:tgtEl>
                                        <p:attrNameLst>
                                          <p:attrName>ppt_h</p:attrName>
                                        </p:attrNameLst>
                                      </p:cBhvr>
                                      <p:tavLst>
                                        <p:tav tm="0">
                                          <p:val>
                                            <p:strVal val="#ppt_h"/>
                                          </p:val>
                                        </p:tav>
                                        <p:tav tm="100000">
                                          <p:val>
                                            <p:strVal val="#ppt_h"/>
                                          </p:val>
                                        </p:tav>
                                      </p:tavLst>
                                    </p:anim>
                                    <p:animEffect transition="in" filter="fade">
                                      <p:cBhvr>
                                        <p:cTn id="49" dur="1000"/>
                                        <p:tgtEl>
                                          <p:spTgt spid="13518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35187"/>
                                        </p:tgtEl>
                                        <p:attrNameLst>
                                          <p:attrName>style.visibility</p:attrName>
                                        </p:attrNameLst>
                                      </p:cBhvr>
                                      <p:to>
                                        <p:strVal val="visible"/>
                                      </p:to>
                                    </p:set>
                                    <p:anim calcmode="lin" valueType="num">
                                      <p:cBhvr>
                                        <p:cTn id="54" dur="1000" fill="hold"/>
                                        <p:tgtEl>
                                          <p:spTgt spid="135187"/>
                                        </p:tgtEl>
                                        <p:attrNameLst>
                                          <p:attrName>ppt_w</p:attrName>
                                        </p:attrNameLst>
                                      </p:cBhvr>
                                      <p:tavLst>
                                        <p:tav tm="0">
                                          <p:val>
                                            <p:strVal val="#ppt_w*0.70"/>
                                          </p:val>
                                        </p:tav>
                                        <p:tav tm="100000">
                                          <p:val>
                                            <p:strVal val="#ppt_w"/>
                                          </p:val>
                                        </p:tav>
                                      </p:tavLst>
                                    </p:anim>
                                    <p:anim calcmode="lin" valueType="num">
                                      <p:cBhvr>
                                        <p:cTn id="55" dur="1000" fill="hold"/>
                                        <p:tgtEl>
                                          <p:spTgt spid="135187"/>
                                        </p:tgtEl>
                                        <p:attrNameLst>
                                          <p:attrName>ppt_h</p:attrName>
                                        </p:attrNameLst>
                                      </p:cBhvr>
                                      <p:tavLst>
                                        <p:tav tm="0">
                                          <p:val>
                                            <p:strVal val="#ppt_h"/>
                                          </p:val>
                                        </p:tav>
                                        <p:tav tm="100000">
                                          <p:val>
                                            <p:strVal val="#ppt_h"/>
                                          </p:val>
                                        </p:tav>
                                      </p:tavLst>
                                    </p:anim>
                                    <p:animEffect transition="in" filter="fade">
                                      <p:cBhvr>
                                        <p:cTn id="56" dur="1000"/>
                                        <p:tgtEl>
                                          <p:spTgt spid="13518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35188"/>
                                        </p:tgtEl>
                                        <p:attrNameLst>
                                          <p:attrName>style.visibility</p:attrName>
                                        </p:attrNameLst>
                                      </p:cBhvr>
                                      <p:to>
                                        <p:strVal val="visible"/>
                                      </p:to>
                                    </p:set>
                                    <p:anim calcmode="lin" valueType="num">
                                      <p:cBhvr>
                                        <p:cTn id="61" dur="1000" fill="hold"/>
                                        <p:tgtEl>
                                          <p:spTgt spid="135188"/>
                                        </p:tgtEl>
                                        <p:attrNameLst>
                                          <p:attrName>ppt_w</p:attrName>
                                        </p:attrNameLst>
                                      </p:cBhvr>
                                      <p:tavLst>
                                        <p:tav tm="0">
                                          <p:val>
                                            <p:strVal val="#ppt_w*0.70"/>
                                          </p:val>
                                        </p:tav>
                                        <p:tav tm="100000">
                                          <p:val>
                                            <p:strVal val="#ppt_w"/>
                                          </p:val>
                                        </p:tav>
                                      </p:tavLst>
                                    </p:anim>
                                    <p:anim calcmode="lin" valueType="num">
                                      <p:cBhvr>
                                        <p:cTn id="62" dur="1000" fill="hold"/>
                                        <p:tgtEl>
                                          <p:spTgt spid="135188"/>
                                        </p:tgtEl>
                                        <p:attrNameLst>
                                          <p:attrName>ppt_h</p:attrName>
                                        </p:attrNameLst>
                                      </p:cBhvr>
                                      <p:tavLst>
                                        <p:tav tm="0">
                                          <p:val>
                                            <p:strVal val="#ppt_h"/>
                                          </p:val>
                                        </p:tav>
                                        <p:tav tm="100000">
                                          <p:val>
                                            <p:strVal val="#ppt_h"/>
                                          </p:val>
                                        </p:tav>
                                      </p:tavLst>
                                    </p:anim>
                                    <p:animEffect transition="in" filter="fade">
                                      <p:cBhvr>
                                        <p:cTn id="63" dur="1000"/>
                                        <p:tgtEl>
                                          <p:spTgt spid="13518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35189"/>
                                        </p:tgtEl>
                                        <p:attrNameLst>
                                          <p:attrName>style.visibility</p:attrName>
                                        </p:attrNameLst>
                                      </p:cBhvr>
                                      <p:to>
                                        <p:strVal val="visible"/>
                                      </p:to>
                                    </p:set>
                                    <p:anim calcmode="lin" valueType="num">
                                      <p:cBhvr>
                                        <p:cTn id="68" dur="1000" fill="hold"/>
                                        <p:tgtEl>
                                          <p:spTgt spid="135189"/>
                                        </p:tgtEl>
                                        <p:attrNameLst>
                                          <p:attrName>ppt_w</p:attrName>
                                        </p:attrNameLst>
                                      </p:cBhvr>
                                      <p:tavLst>
                                        <p:tav tm="0">
                                          <p:val>
                                            <p:strVal val="#ppt_w*0.70"/>
                                          </p:val>
                                        </p:tav>
                                        <p:tav tm="100000">
                                          <p:val>
                                            <p:strVal val="#ppt_w"/>
                                          </p:val>
                                        </p:tav>
                                      </p:tavLst>
                                    </p:anim>
                                    <p:anim calcmode="lin" valueType="num">
                                      <p:cBhvr>
                                        <p:cTn id="69" dur="1000" fill="hold"/>
                                        <p:tgtEl>
                                          <p:spTgt spid="135189"/>
                                        </p:tgtEl>
                                        <p:attrNameLst>
                                          <p:attrName>ppt_h</p:attrName>
                                        </p:attrNameLst>
                                      </p:cBhvr>
                                      <p:tavLst>
                                        <p:tav tm="0">
                                          <p:val>
                                            <p:strVal val="#ppt_h"/>
                                          </p:val>
                                        </p:tav>
                                        <p:tav tm="100000">
                                          <p:val>
                                            <p:strVal val="#ppt_h"/>
                                          </p:val>
                                        </p:tav>
                                      </p:tavLst>
                                    </p:anim>
                                    <p:animEffect transition="in" filter="fade">
                                      <p:cBhvr>
                                        <p:cTn id="70" dur="1000"/>
                                        <p:tgtEl>
                                          <p:spTgt spid="13518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35190"/>
                                        </p:tgtEl>
                                        <p:attrNameLst>
                                          <p:attrName>style.visibility</p:attrName>
                                        </p:attrNameLst>
                                      </p:cBhvr>
                                      <p:to>
                                        <p:strVal val="visible"/>
                                      </p:to>
                                    </p:set>
                                    <p:anim calcmode="lin" valueType="num">
                                      <p:cBhvr>
                                        <p:cTn id="75" dur="1000" fill="hold"/>
                                        <p:tgtEl>
                                          <p:spTgt spid="135190"/>
                                        </p:tgtEl>
                                        <p:attrNameLst>
                                          <p:attrName>ppt_w</p:attrName>
                                        </p:attrNameLst>
                                      </p:cBhvr>
                                      <p:tavLst>
                                        <p:tav tm="0">
                                          <p:val>
                                            <p:strVal val="#ppt_w*0.70"/>
                                          </p:val>
                                        </p:tav>
                                        <p:tav tm="100000">
                                          <p:val>
                                            <p:strVal val="#ppt_w"/>
                                          </p:val>
                                        </p:tav>
                                      </p:tavLst>
                                    </p:anim>
                                    <p:anim calcmode="lin" valueType="num">
                                      <p:cBhvr>
                                        <p:cTn id="76" dur="1000" fill="hold"/>
                                        <p:tgtEl>
                                          <p:spTgt spid="135190"/>
                                        </p:tgtEl>
                                        <p:attrNameLst>
                                          <p:attrName>ppt_h</p:attrName>
                                        </p:attrNameLst>
                                      </p:cBhvr>
                                      <p:tavLst>
                                        <p:tav tm="0">
                                          <p:val>
                                            <p:strVal val="#ppt_h"/>
                                          </p:val>
                                        </p:tav>
                                        <p:tav tm="100000">
                                          <p:val>
                                            <p:strVal val="#ppt_h"/>
                                          </p:val>
                                        </p:tav>
                                      </p:tavLst>
                                    </p:anim>
                                    <p:animEffect transition="in" filter="fade">
                                      <p:cBhvr>
                                        <p:cTn id="77" dur="1000"/>
                                        <p:tgtEl>
                                          <p:spTgt spid="13519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grpId="0" nodeType="clickEffect">
                                  <p:stCondLst>
                                    <p:cond delay="0"/>
                                  </p:stCondLst>
                                  <p:childTnLst>
                                    <p:set>
                                      <p:cBhvr>
                                        <p:cTn id="81" dur="1" fill="hold">
                                          <p:stCondLst>
                                            <p:cond delay="0"/>
                                          </p:stCondLst>
                                        </p:cTn>
                                        <p:tgtEl>
                                          <p:spTgt spid="135191"/>
                                        </p:tgtEl>
                                        <p:attrNameLst>
                                          <p:attrName>style.visibility</p:attrName>
                                        </p:attrNameLst>
                                      </p:cBhvr>
                                      <p:to>
                                        <p:strVal val="visible"/>
                                      </p:to>
                                    </p:set>
                                    <p:anim calcmode="lin" valueType="num">
                                      <p:cBhvr>
                                        <p:cTn id="82" dur="1000" fill="hold"/>
                                        <p:tgtEl>
                                          <p:spTgt spid="135191"/>
                                        </p:tgtEl>
                                        <p:attrNameLst>
                                          <p:attrName>ppt_w</p:attrName>
                                        </p:attrNameLst>
                                      </p:cBhvr>
                                      <p:tavLst>
                                        <p:tav tm="0">
                                          <p:val>
                                            <p:strVal val="#ppt_w*0.70"/>
                                          </p:val>
                                        </p:tav>
                                        <p:tav tm="100000">
                                          <p:val>
                                            <p:strVal val="#ppt_w"/>
                                          </p:val>
                                        </p:tav>
                                      </p:tavLst>
                                    </p:anim>
                                    <p:anim calcmode="lin" valueType="num">
                                      <p:cBhvr>
                                        <p:cTn id="83" dur="1000" fill="hold"/>
                                        <p:tgtEl>
                                          <p:spTgt spid="135191"/>
                                        </p:tgtEl>
                                        <p:attrNameLst>
                                          <p:attrName>ppt_h</p:attrName>
                                        </p:attrNameLst>
                                      </p:cBhvr>
                                      <p:tavLst>
                                        <p:tav tm="0">
                                          <p:val>
                                            <p:strVal val="#ppt_h"/>
                                          </p:val>
                                        </p:tav>
                                        <p:tav tm="100000">
                                          <p:val>
                                            <p:strVal val="#ppt_h"/>
                                          </p:val>
                                        </p:tav>
                                      </p:tavLst>
                                    </p:anim>
                                    <p:animEffect transition="in" filter="fade">
                                      <p:cBhvr>
                                        <p:cTn id="84" dur="1000"/>
                                        <p:tgtEl>
                                          <p:spTgt spid="13519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135192"/>
                                        </p:tgtEl>
                                        <p:attrNameLst>
                                          <p:attrName>style.visibility</p:attrName>
                                        </p:attrNameLst>
                                      </p:cBhvr>
                                      <p:to>
                                        <p:strVal val="visible"/>
                                      </p:to>
                                    </p:set>
                                    <p:anim calcmode="lin" valueType="num">
                                      <p:cBhvr>
                                        <p:cTn id="89" dur="1000" fill="hold"/>
                                        <p:tgtEl>
                                          <p:spTgt spid="135192"/>
                                        </p:tgtEl>
                                        <p:attrNameLst>
                                          <p:attrName>ppt_w</p:attrName>
                                        </p:attrNameLst>
                                      </p:cBhvr>
                                      <p:tavLst>
                                        <p:tav tm="0">
                                          <p:val>
                                            <p:strVal val="#ppt_w*0.70"/>
                                          </p:val>
                                        </p:tav>
                                        <p:tav tm="100000">
                                          <p:val>
                                            <p:strVal val="#ppt_w"/>
                                          </p:val>
                                        </p:tav>
                                      </p:tavLst>
                                    </p:anim>
                                    <p:anim calcmode="lin" valueType="num">
                                      <p:cBhvr>
                                        <p:cTn id="90" dur="1000" fill="hold"/>
                                        <p:tgtEl>
                                          <p:spTgt spid="135192"/>
                                        </p:tgtEl>
                                        <p:attrNameLst>
                                          <p:attrName>ppt_h</p:attrName>
                                        </p:attrNameLst>
                                      </p:cBhvr>
                                      <p:tavLst>
                                        <p:tav tm="0">
                                          <p:val>
                                            <p:strVal val="#ppt_h"/>
                                          </p:val>
                                        </p:tav>
                                        <p:tav tm="100000">
                                          <p:val>
                                            <p:strVal val="#ppt_h"/>
                                          </p:val>
                                        </p:tav>
                                      </p:tavLst>
                                    </p:anim>
                                    <p:animEffect transition="in" filter="fade">
                                      <p:cBhvr>
                                        <p:cTn id="91" dur="1000"/>
                                        <p:tgtEl>
                                          <p:spTgt spid="13519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5" presetClass="entr" presetSubtype="0" fill="hold" grpId="0" nodeType="clickEffect">
                                  <p:stCondLst>
                                    <p:cond delay="0"/>
                                  </p:stCondLst>
                                  <p:childTnLst>
                                    <p:set>
                                      <p:cBhvr>
                                        <p:cTn id="95" dur="1" fill="hold">
                                          <p:stCondLst>
                                            <p:cond delay="0"/>
                                          </p:stCondLst>
                                        </p:cTn>
                                        <p:tgtEl>
                                          <p:spTgt spid="135193"/>
                                        </p:tgtEl>
                                        <p:attrNameLst>
                                          <p:attrName>style.visibility</p:attrName>
                                        </p:attrNameLst>
                                      </p:cBhvr>
                                      <p:to>
                                        <p:strVal val="visible"/>
                                      </p:to>
                                    </p:set>
                                    <p:anim calcmode="lin" valueType="num">
                                      <p:cBhvr>
                                        <p:cTn id="96" dur="1000" fill="hold"/>
                                        <p:tgtEl>
                                          <p:spTgt spid="135193"/>
                                        </p:tgtEl>
                                        <p:attrNameLst>
                                          <p:attrName>ppt_w</p:attrName>
                                        </p:attrNameLst>
                                      </p:cBhvr>
                                      <p:tavLst>
                                        <p:tav tm="0">
                                          <p:val>
                                            <p:strVal val="#ppt_w*0.70"/>
                                          </p:val>
                                        </p:tav>
                                        <p:tav tm="100000">
                                          <p:val>
                                            <p:strVal val="#ppt_w"/>
                                          </p:val>
                                        </p:tav>
                                      </p:tavLst>
                                    </p:anim>
                                    <p:anim calcmode="lin" valueType="num">
                                      <p:cBhvr>
                                        <p:cTn id="97" dur="1000" fill="hold"/>
                                        <p:tgtEl>
                                          <p:spTgt spid="135193"/>
                                        </p:tgtEl>
                                        <p:attrNameLst>
                                          <p:attrName>ppt_h</p:attrName>
                                        </p:attrNameLst>
                                      </p:cBhvr>
                                      <p:tavLst>
                                        <p:tav tm="0">
                                          <p:val>
                                            <p:strVal val="#ppt_h"/>
                                          </p:val>
                                        </p:tav>
                                        <p:tav tm="100000">
                                          <p:val>
                                            <p:strVal val="#ppt_h"/>
                                          </p:val>
                                        </p:tav>
                                      </p:tavLst>
                                    </p:anim>
                                    <p:animEffect transition="in" filter="fade">
                                      <p:cBhvr>
                                        <p:cTn id="98" dur="1000"/>
                                        <p:tgtEl>
                                          <p:spTgt spid="13519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135194"/>
                                        </p:tgtEl>
                                        <p:attrNameLst>
                                          <p:attrName>style.visibility</p:attrName>
                                        </p:attrNameLst>
                                      </p:cBhvr>
                                      <p:to>
                                        <p:strVal val="visible"/>
                                      </p:to>
                                    </p:set>
                                    <p:anim calcmode="lin" valueType="num">
                                      <p:cBhvr>
                                        <p:cTn id="103" dur="1000" fill="hold"/>
                                        <p:tgtEl>
                                          <p:spTgt spid="135194"/>
                                        </p:tgtEl>
                                        <p:attrNameLst>
                                          <p:attrName>ppt_w</p:attrName>
                                        </p:attrNameLst>
                                      </p:cBhvr>
                                      <p:tavLst>
                                        <p:tav tm="0">
                                          <p:val>
                                            <p:strVal val="#ppt_w*0.70"/>
                                          </p:val>
                                        </p:tav>
                                        <p:tav tm="100000">
                                          <p:val>
                                            <p:strVal val="#ppt_w"/>
                                          </p:val>
                                        </p:tav>
                                      </p:tavLst>
                                    </p:anim>
                                    <p:anim calcmode="lin" valueType="num">
                                      <p:cBhvr>
                                        <p:cTn id="104" dur="1000" fill="hold"/>
                                        <p:tgtEl>
                                          <p:spTgt spid="135194"/>
                                        </p:tgtEl>
                                        <p:attrNameLst>
                                          <p:attrName>ppt_h</p:attrName>
                                        </p:attrNameLst>
                                      </p:cBhvr>
                                      <p:tavLst>
                                        <p:tav tm="0">
                                          <p:val>
                                            <p:strVal val="#ppt_h"/>
                                          </p:val>
                                        </p:tav>
                                        <p:tav tm="100000">
                                          <p:val>
                                            <p:strVal val="#ppt_h"/>
                                          </p:val>
                                        </p:tav>
                                      </p:tavLst>
                                    </p:anim>
                                    <p:animEffect transition="in" filter="fade">
                                      <p:cBhvr>
                                        <p:cTn id="105" dur="1000"/>
                                        <p:tgtEl>
                                          <p:spTgt spid="13519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135196"/>
                                        </p:tgtEl>
                                        <p:attrNameLst>
                                          <p:attrName>style.visibility</p:attrName>
                                        </p:attrNameLst>
                                      </p:cBhvr>
                                      <p:to>
                                        <p:strVal val="visible"/>
                                      </p:to>
                                    </p:set>
                                    <p:anim calcmode="lin" valueType="num">
                                      <p:cBhvr>
                                        <p:cTn id="117" dur="1000" fill="hold"/>
                                        <p:tgtEl>
                                          <p:spTgt spid="135196"/>
                                        </p:tgtEl>
                                        <p:attrNameLst>
                                          <p:attrName>ppt_w</p:attrName>
                                        </p:attrNameLst>
                                      </p:cBhvr>
                                      <p:tavLst>
                                        <p:tav tm="0">
                                          <p:val>
                                            <p:strVal val="#ppt_w*0.70"/>
                                          </p:val>
                                        </p:tav>
                                        <p:tav tm="100000">
                                          <p:val>
                                            <p:strVal val="#ppt_w"/>
                                          </p:val>
                                        </p:tav>
                                      </p:tavLst>
                                    </p:anim>
                                    <p:anim calcmode="lin" valueType="num">
                                      <p:cBhvr>
                                        <p:cTn id="118" dur="1000" fill="hold"/>
                                        <p:tgtEl>
                                          <p:spTgt spid="135196"/>
                                        </p:tgtEl>
                                        <p:attrNameLst>
                                          <p:attrName>ppt_h</p:attrName>
                                        </p:attrNameLst>
                                      </p:cBhvr>
                                      <p:tavLst>
                                        <p:tav tm="0">
                                          <p:val>
                                            <p:strVal val="#ppt_h"/>
                                          </p:val>
                                        </p:tav>
                                        <p:tav tm="100000">
                                          <p:val>
                                            <p:strVal val="#ppt_h"/>
                                          </p:val>
                                        </p:tav>
                                      </p:tavLst>
                                    </p:anim>
                                    <p:animEffect transition="in" filter="fade">
                                      <p:cBhvr>
                                        <p:cTn id="119" dur="1000"/>
                                        <p:tgtEl>
                                          <p:spTgt spid="135196"/>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5" presetClass="entr" presetSubtype="0" fill="hold" grpId="0" nodeType="clickEffect">
                                  <p:stCondLst>
                                    <p:cond delay="0"/>
                                  </p:stCondLst>
                                  <p:childTnLst>
                                    <p:set>
                                      <p:cBhvr>
                                        <p:cTn id="123" dur="1" fill="hold">
                                          <p:stCondLst>
                                            <p:cond delay="0"/>
                                          </p:stCondLst>
                                        </p:cTn>
                                        <p:tgtEl>
                                          <p:spTgt spid="135197"/>
                                        </p:tgtEl>
                                        <p:attrNameLst>
                                          <p:attrName>style.visibility</p:attrName>
                                        </p:attrNameLst>
                                      </p:cBhvr>
                                      <p:to>
                                        <p:strVal val="visible"/>
                                      </p:to>
                                    </p:set>
                                    <p:anim calcmode="lin" valueType="num">
                                      <p:cBhvr>
                                        <p:cTn id="124" dur="1000" fill="hold"/>
                                        <p:tgtEl>
                                          <p:spTgt spid="135197"/>
                                        </p:tgtEl>
                                        <p:attrNameLst>
                                          <p:attrName>ppt_w</p:attrName>
                                        </p:attrNameLst>
                                      </p:cBhvr>
                                      <p:tavLst>
                                        <p:tav tm="0">
                                          <p:val>
                                            <p:strVal val="#ppt_w*0.70"/>
                                          </p:val>
                                        </p:tav>
                                        <p:tav tm="100000">
                                          <p:val>
                                            <p:strVal val="#ppt_w"/>
                                          </p:val>
                                        </p:tav>
                                      </p:tavLst>
                                    </p:anim>
                                    <p:anim calcmode="lin" valueType="num">
                                      <p:cBhvr>
                                        <p:cTn id="125" dur="1000" fill="hold"/>
                                        <p:tgtEl>
                                          <p:spTgt spid="135197"/>
                                        </p:tgtEl>
                                        <p:attrNameLst>
                                          <p:attrName>ppt_h</p:attrName>
                                        </p:attrNameLst>
                                      </p:cBhvr>
                                      <p:tavLst>
                                        <p:tav tm="0">
                                          <p:val>
                                            <p:strVal val="#ppt_h"/>
                                          </p:val>
                                        </p:tav>
                                        <p:tav tm="100000">
                                          <p:val>
                                            <p:strVal val="#ppt_h"/>
                                          </p:val>
                                        </p:tav>
                                      </p:tavLst>
                                    </p:anim>
                                    <p:animEffect transition="in" filter="fade">
                                      <p:cBhvr>
                                        <p:cTn id="126" dur="1000"/>
                                        <p:tgtEl>
                                          <p:spTgt spid="135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82" grpId="0"/>
      <p:bldP spid="135183" grpId="0"/>
      <p:bldP spid="135184" grpId="0"/>
      <p:bldP spid="135186" grpId="0"/>
      <p:bldP spid="135187" grpId="0"/>
      <p:bldP spid="135188" grpId="0"/>
      <p:bldP spid="135189" grpId="0"/>
      <p:bldP spid="135190" grpId="0"/>
      <p:bldP spid="135191" grpId="0"/>
      <p:bldP spid="135192" grpId="0"/>
      <p:bldP spid="135193" grpId="0"/>
      <p:bldP spid="135194" grpId="0"/>
      <p:bldP spid="135196" grpId="0"/>
      <p:bldP spid="135197"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pic>
        <p:nvPicPr>
          <p:cNvPr id="503810" name="Picture 2">
            <a:extLst>
              <a:ext uri="{FF2B5EF4-FFF2-40B4-BE49-F238E27FC236}">
                <a16:creationId xmlns:a16="http://schemas.microsoft.com/office/drawing/2014/main" id="{65F7FE44-66C6-1F4F-A682-F38ABF7B1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1" y="35526"/>
            <a:ext cx="9096965" cy="663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57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flipH="1">
            <a:off x="0" y="114301"/>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2" name="Title 1"/>
          <p:cNvSpPr>
            <a:spLocks noGrp="1"/>
          </p:cNvSpPr>
          <p:nvPr>
            <p:ph type="title"/>
          </p:nvPr>
        </p:nvSpPr>
        <p:spPr>
          <a:xfrm>
            <a:off x="0" y="4624393"/>
            <a:ext cx="9144000" cy="2111375"/>
          </a:xfrm>
          <a:solidFill>
            <a:schemeClr val="tx1"/>
          </a:solidFill>
        </p:spPr>
        <p:txBody>
          <a:bodyPr/>
          <a:lstStyle/>
          <a:p>
            <a:r>
              <a:rPr lang="en-US" sz="2800" b="1">
                <a:latin typeface="Arial" charset="0"/>
                <a:ea typeface="ＭＳ Ｐゴシック" charset="0"/>
              </a:rPr>
              <a:t>“I tell you the truth, those who listen to my message and believe in God who sent me have eternal life. They will never be condemned for their sins, but they have already passed from death into life” </a:t>
            </a:r>
            <a:br>
              <a:rPr lang="en-US" sz="2800" b="1">
                <a:latin typeface="Arial" charset="0"/>
                <a:ea typeface="ＭＳ Ｐゴシック" charset="0"/>
              </a:rPr>
            </a:br>
            <a:r>
              <a:rPr lang="en-US" sz="2800" b="1">
                <a:latin typeface="Arial" charset="0"/>
                <a:ea typeface="ＭＳ Ｐゴシック" charset="0"/>
              </a:rPr>
              <a:t>(John 5:24 </a:t>
            </a:r>
            <a:r>
              <a:rPr lang="en-US" sz="2400" b="1">
                <a:latin typeface="Arial" charset="0"/>
                <a:ea typeface="ＭＳ Ｐゴシック" charset="0"/>
              </a:rPr>
              <a:t>NLT</a:t>
            </a:r>
            <a:r>
              <a:rPr lang="en-US" sz="2800" b="1">
                <a:latin typeface="Arial" charset="0"/>
                <a:ea typeface="ＭＳ Ｐゴシック" charset="0"/>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6</a:t>
            </a:r>
          </a:p>
        </p:txBody>
      </p:sp>
    </p:spTree>
    <p:extLst>
      <p:ext uri="{BB962C8B-B14F-4D97-AF65-F5344CB8AC3E}">
        <p14:creationId xmlns:p14="http://schemas.microsoft.com/office/powerpoint/2010/main" val="3940639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017" tIns="45509" rIns="91017" bIns="45509">
            <a:spAutoFit/>
          </a:bodyPr>
          <a:lstStyle/>
          <a:p>
            <a:pPr defTabSz="910620" eaLnBrk="0" hangingPunct="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1" y="6064279"/>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88" y="3834111"/>
            <a:ext cx="5284995" cy="1996879"/>
          </a:xfrm>
          <a:prstGeom prst="rect">
            <a:avLst/>
          </a:prstGeom>
          <a:noFill/>
        </p:spPr>
        <p:txBody>
          <a:bodyPr wrap="square" lIns="91017" tIns="45509" rIns="91017" bIns="45509">
            <a:spAutoFit/>
          </a:bodyPr>
          <a:lstStyle/>
          <a:p>
            <a:pPr defTabSz="91062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14:13-22</a:t>
            </a:r>
          </a:p>
          <a:p>
            <a:pPr defTabSz="91062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6:31-46</a:t>
            </a:r>
          </a:p>
          <a:p>
            <a:pPr defTabSz="91062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9:10-17</a:t>
            </a:r>
          </a:p>
          <a:p>
            <a:pPr defTabSz="910620" eaLnBrk="0" hangingPunct="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6:1-13</a:t>
            </a:r>
          </a:p>
        </p:txBody>
      </p:sp>
      <p:grpSp>
        <p:nvGrpSpPr>
          <p:cNvPr id="7" name="Group 6"/>
          <p:cNvGrpSpPr/>
          <p:nvPr/>
        </p:nvGrpSpPr>
        <p:grpSpPr>
          <a:xfrm>
            <a:off x="6083656" y="3284989"/>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prstClr val="white"/>
                  </a:solidFill>
                  <a:latin typeface="Calibri"/>
                </a:endParaRPr>
              </a:p>
            </p:txBody>
          </p:sp>
        </p:grpSp>
        <p:sp>
          <p:nvSpPr>
            <p:cNvPr id="9" name="TextBox 8"/>
            <p:cNvSpPr txBox="1"/>
            <p:nvPr/>
          </p:nvSpPr>
          <p:spPr>
            <a:xfrm>
              <a:off x="6804248" y="648153"/>
              <a:ext cx="2160752" cy="1366528"/>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4362FC41-0E1B-4649-9367-E2C19EC92CAE}"/>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B3561B11-59A5-AB4D-8FD3-AFE16C7371AB}"/>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747E141D-F43F-9149-9C16-1250289EDD27}"/>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F0DBF5E1-0143-CF4E-9B03-E794921DB4A2}"/>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FE9A2AA1-3962-D648-9A96-C50DC76902E0}"/>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DCEF5011-B4AC-8041-AB0E-C13EE1B77DA2}"/>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21198246-19C3-9E4C-B85D-DE47C9CFC222}"/>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5A1BF487-FFC4-0941-9CD9-0CA70F2D368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39831A5B-B057-F74B-B681-2333969B42D5}"/>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BFB9C650-94C4-2845-BEB4-6C08C44964C0}"/>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1389370A-A572-234B-8C7C-99D273C28BC0}"/>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4168CA89-7015-2441-8A0C-66C98A2784FF}"/>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DD17611F-88BF-5A41-A871-FEBE13C50A2D}"/>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27E15BC7-A34D-E842-8CCD-E23627B65985}"/>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2F0E62B1-6554-9E48-95BA-315C8A513A20}"/>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81505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8</a:t>
            </a:r>
          </a:p>
        </p:txBody>
      </p:sp>
    </p:spTree>
    <p:extLst>
      <p:ext uri="{BB962C8B-B14F-4D97-AF65-F5344CB8AC3E}">
        <p14:creationId xmlns:p14="http://schemas.microsoft.com/office/powerpoint/2010/main" val="3501658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5" name="Picture 4" descr="8.12 Jesus I am the light of the worl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4"/>
            <a:ext cx="9144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2" name="Rectangle 6"/>
          <p:cNvSpPr>
            <a:spLocks noGrp="1" noChangeArrowheads="1"/>
          </p:cNvSpPr>
          <p:nvPr>
            <p:ph type="ctrTitle"/>
          </p:nvPr>
        </p:nvSpPr>
        <p:spPr>
          <a:xfrm>
            <a:off x="2667000" y="990635"/>
            <a:ext cx="6477000" cy="2130425"/>
          </a:xfrm>
        </p:spPr>
        <p:txBody>
          <a:bodyPr/>
          <a:lstStyle/>
          <a:p>
            <a:pPr eaLnBrk="1" hangingPunct="1">
              <a:defRPr/>
            </a:pPr>
            <a:r>
              <a:rPr lang="en-US" altLang="ja-JP" dirty="0">
                <a:solidFill>
                  <a:srgbClr val="FFFFFF"/>
                </a:solidFill>
                <a:effectLst>
                  <a:outerShdw blurRad="38100" dist="38100" dir="2700000" algn="tl">
                    <a:srgbClr val="800000"/>
                  </a:outerShdw>
                </a:effectLst>
                <a:latin typeface="Arial" charset="0"/>
              </a:rPr>
              <a:t>"</a:t>
            </a:r>
            <a:r>
              <a:rPr lang="en-US" dirty="0">
                <a:solidFill>
                  <a:srgbClr val="FFFFFF"/>
                </a:solidFill>
                <a:effectLst>
                  <a:outerShdw blurRad="38100" dist="38100" dir="2700000" algn="tl">
                    <a:srgbClr val="800000"/>
                  </a:outerShdw>
                </a:effectLst>
                <a:latin typeface="Arial" charset="0"/>
              </a:rPr>
              <a:t>I am the </a:t>
            </a:r>
            <a:r>
              <a:rPr lang="en-US" sz="8800" dirty="0">
                <a:solidFill>
                  <a:srgbClr val="FFFFFF"/>
                </a:solidFill>
                <a:effectLst>
                  <a:outerShdw blurRad="38100" dist="38100" dir="2700000" algn="tl">
                    <a:srgbClr val="800000"/>
                  </a:outerShdw>
                </a:effectLst>
                <a:latin typeface="Arial" charset="0"/>
              </a:rPr>
              <a:t>light </a:t>
            </a:r>
            <a:r>
              <a:rPr lang="en-US" dirty="0">
                <a:solidFill>
                  <a:srgbClr val="FFFFFF"/>
                </a:solidFill>
                <a:effectLst>
                  <a:outerShdw blurRad="38100" dist="38100" dir="2700000" algn="tl">
                    <a:srgbClr val="800000"/>
                  </a:outerShdw>
                </a:effectLst>
                <a:latin typeface="Arial" charset="0"/>
              </a:rPr>
              <a:t>of the world</a:t>
            </a:r>
            <a:r>
              <a:rPr lang="en-US" altLang="ja-JP" dirty="0">
                <a:solidFill>
                  <a:srgbClr val="FFFFFF"/>
                </a:solidFill>
                <a:effectLst>
                  <a:outerShdw blurRad="38100" dist="38100" dir="2700000" algn="tl">
                    <a:srgbClr val="800000"/>
                  </a:outerShdw>
                </a:effectLst>
                <a:latin typeface="Arial" charset="0"/>
              </a:rPr>
              <a:t>"</a:t>
            </a:r>
            <a:endParaRPr lang="en-US" dirty="0">
              <a:solidFill>
                <a:srgbClr val="FFFFFF"/>
              </a:solidFill>
              <a:effectLst>
                <a:outerShdw blurRad="38100" dist="38100" dir="2700000" algn="tl">
                  <a:srgbClr val="800000"/>
                </a:outerShdw>
              </a:effectLst>
              <a:latin typeface="Arial" charset="0"/>
            </a:endParaRPr>
          </a:p>
        </p:txBody>
      </p:sp>
      <p:sp>
        <p:nvSpPr>
          <p:cNvPr id="5123" name="Rectangle 3"/>
          <p:cNvSpPr>
            <a:spLocks noChangeArrowheads="1"/>
          </p:cNvSpPr>
          <p:nvPr/>
        </p:nvSpPr>
        <p:spPr bwMode="auto">
          <a:xfrm>
            <a:off x="4800661" y="5638801"/>
            <a:ext cx="4105275" cy="863600"/>
          </a:xfrm>
          <a:prstGeom prst="rect">
            <a:avLst/>
          </a:prstGeom>
          <a:noFill/>
          <a:ln w="9525">
            <a:noFill/>
            <a:miter lim="800000"/>
            <a:headEnd/>
            <a:tailEnd/>
          </a:ln>
        </p:spPr>
        <p:txBody>
          <a:bodyPr lIns="91628" tIns="45812" rIns="91628" bIns="45812"/>
          <a:lstStyle/>
          <a:p>
            <a:pPr algn="r">
              <a:lnSpc>
                <a:spcPct val="90000"/>
              </a:lnSpc>
              <a:spcBef>
                <a:spcPct val="20000"/>
              </a:spcBef>
              <a:buClr>
                <a:schemeClr val="hlink"/>
              </a:buClr>
              <a:buSzPct val="60000"/>
              <a:buFont typeface="Wingdings" charset="0"/>
              <a:buNone/>
              <a:defRPr/>
            </a:pPr>
            <a:r>
              <a:rPr lang="en-US" sz="3600" b="1" i="1">
                <a:solidFill>
                  <a:srgbClr val="FFFFFF"/>
                </a:solidFill>
                <a:effectLst>
                  <a:outerShdw blurRad="38100" dist="38100" dir="2700000" algn="tl">
                    <a:srgbClr val="800000"/>
                  </a:outerShdw>
                </a:effectLst>
                <a:latin typeface="Arial" charset="0"/>
              </a:rPr>
              <a:t>John 8:12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11</a:t>
            </a:r>
          </a:p>
        </p:txBody>
      </p:sp>
    </p:spTree>
    <p:extLst>
      <p:ext uri="{BB962C8B-B14F-4D97-AF65-F5344CB8AC3E}">
        <p14:creationId xmlns:p14="http://schemas.microsoft.com/office/powerpoint/2010/main" val="4159603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71"/>
            <a:ext cx="8876128" cy="806426"/>
          </a:xfrm>
          <a:prstGeom prst="rect">
            <a:avLst/>
          </a:prstGeom>
          <a:noFill/>
        </p:spPr>
        <p:txBody>
          <a:bodyPr wrap="square" lIns="90945" tIns="45474" rIns="90945" bIns="45474">
            <a:spAutoFit/>
          </a:bodyPr>
          <a:lstStyle/>
          <a:p>
            <a:pPr defTabSz="909952">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RAISES LAZARUS</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1" y="6064279"/>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73" y="4068995"/>
            <a:ext cx="5284995" cy="676615"/>
          </a:xfrm>
          <a:prstGeom prst="rect">
            <a:avLst/>
          </a:prstGeom>
          <a:noFill/>
        </p:spPr>
        <p:txBody>
          <a:bodyPr wrap="square" lIns="90945" tIns="45474" rIns="90945" bIns="45474">
            <a:spAutoFit/>
          </a:bodyPr>
          <a:lstStyle/>
          <a:p>
            <a:pPr defTabSz="909952">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11:1–12:2</a:t>
            </a:r>
          </a:p>
        </p:txBody>
      </p:sp>
      <p:grpSp>
        <p:nvGrpSpPr>
          <p:cNvPr id="7" name="Group 6"/>
          <p:cNvGrpSpPr/>
          <p:nvPr/>
        </p:nvGrpSpPr>
        <p:grpSpPr>
          <a:xfrm>
            <a:off x="179512" y="188644"/>
            <a:ext cx="3456896" cy="1394677"/>
            <a:chOff x="5508104" y="620689"/>
            <a:chExt cx="3456896" cy="1394677"/>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366528"/>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Cryonics (Body Freezing)</a:t>
            </a:r>
          </a:p>
        </p:txBody>
      </p:sp>
      <p:pic>
        <p:nvPicPr>
          <p:cNvPr id="504834" name="Picture 2">
            <a:extLst>
              <a:ext uri="{FF2B5EF4-FFF2-40B4-BE49-F238E27FC236}">
                <a16:creationId xmlns:a16="http://schemas.microsoft.com/office/drawing/2014/main" id="{52CA7C44-1F4A-E043-A935-03394BBC7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 y="1468800"/>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220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9113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8071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143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1073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1416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People both believed and rejected Christ's public revelation of himself as God (1:19–12:50).</a:t>
            </a:r>
          </a:p>
        </p:txBody>
      </p:sp>
    </p:spTree>
    <p:extLst>
      <p:ext uri="{BB962C8B-B14F-4D97-AF65-F5344CB8AC3E}">
        <p14:creationId xmlns:p14="http://schemas.microsoft.com/office/powerpoint/2010/main" val="244343339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12</a:t>
            </a:r>
          </a:p>
        </p:txBody>
      </p:sp>
    </p:spTree>
    <p:extLst>
      <p:ext uri="{BB962C8B-B14F-4D97-AF65-F5344CB8AC3E}">
        <p14:creationId xmlns:p14="http://schemas.microsoft.com/office/powerpoint/2010/main" val="3284574777"/>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2794584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835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6742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a:extLst>
              <a:ext uri="{FF2B5EF4-FFF2-40B4-BE49-F238E27FC236}">
                <a16:creationId xmlns:a16="http://schemas.microsoft.com/office/drawing/2014/main" id="{D403E122-A0AB-9546-A489-B86180AB6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 y="0"/>
            <a:ext cx="9171649" cy="687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Cryonics (Body Freezing)</a:t>
            </a:r>
          </a:p>
        </p:txBody>
      </p:sp>
    </p:spTree>
    <p:extLst>
      <p:ext uri="{BB962C8B-B14F-4D97-AF65-F5344CB8AC3E}">
        <p14:creationId xmlns:p14="http://schemas.microsoft.com/office/powerpoint/2010/main" val="2506396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13</a:t>
            </a:r>
          </a:p>
        </p:txBody>
      </p:sp>
    </p:spTree>
    <p:extLst>
      <p:ext uri="{BB962C8B-B14F-4D97-AF65-F5344CB8AC3E}">
        <p14:creationId xmlns:p14="http://schemas.microsoft.com/office/powerpoint/2010/main" val="40227241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Jesus prepared his disciples to depend on the Holy Spirit (John 13–17).</a:t>
            </a:r>
          </a:p>
        </p:txBody>
      </p:sp>
    </p:spTree>
    <p:extLst>
      <p:ext uri="{BB962C8B-B14F-4D97-AF65-F5344CB8AC3E}">
        <p14:creationId xmlns:p14="http://schemas.microsoft.com/office/powerpoint/2010/main" val="420690197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758319"/>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WASHES THE DISCIPLES</a:t>
            </a:r>
            <a:r>
              <a:rPr kumimoji="0" lang="mr-IN"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FEET</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13:1-17</a:t>
            </a:r>
          </a:p>
        </p:txBody>
      </p:sp>
      <p:sp>
        <p:nvSpPr>
          <p:cNvPr id="9" name="TextBox 8"/>
          <p:cNvSpPr txBox="1"/>
          <p:nvPr/>
        </p:nvSpPr>
        <p:spPr>
          <a:xfrm>
            <a:off x="217690" y="3833693"/>
            <a:ext cx="3091165" cy="419764"/>
          </a:xfrm>
          <a:prstGeom prst="rect">
            <a:avLst/>
          </a:prstGeom>
          <a:noFill/>
        </p:spPr>
        <p:txBody>
          <a:bodyPr wrap="none" lIns="64212" tIns="32103" rIns="64212" bIns="32103">
            <a:spAutoFit/>
          </a:bodyPr>
          <a:lstStyle/>
          <a:p>
            <a:pPr marL="0" marR="0" lvl="0" indent="0" algn="l" defTabSz="321247"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371688"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6833499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14</a:t>
            </a:r>
          </a:p>
        </p:txBody>
      </p:sp>
    </p:spTree>
    <p:extLst>
      <p:ext uri="{BB962C8B-B14F-4D97-AF65-F5344CB8AC3E}">
        <p14:creationId xmlns:p14="http://schemas.microsoft.com/office/powerpoint/2010/main" val="1585826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en-US">
                <a:solidFill>
                  <a:srgbClr val="FFFFFF"/>
                </a:solidFill>
                <a:latin typeface="Futura" charset="0"/>
                <a:ea typeface="ＭＳ Ｐゴシック" charset="0"/>
                <a:cs typeface="ＭＳ Ｐゴシック" charset="0"/>
              </a:rPr>
              <a:t>John 14:15-17</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eaLnBrk="1" hangingPunct="1">
              <a:buFont typeface="Wingdings" charset="0"/>
              <a:buNone/>
              <a:defRPr/>
            </a:pP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15</a:t>
            </a:r>
            <a:r>
              <a:rPr kumimoji="0" lang="ru-RU" dirty="0">
                <a:solidFill>
                  <a:srgbClr val="FFFFFF"/>
                </a:solidFill>
                <a:effectLst>
                  <a:glow rad="241300">
                    <a:schemeClr val="tx1">
                      <a:alpha val="75000"/>
                    </a:schemeClr>
                  </a:glow>
                </a:effectLst>
                <a:latin typeface="Arial" charset="0"/>
                <a:ea typeface="ＭＳ Ｐゴシック" charset="0"/>
                <a:cs typeface="ＭＳ Ｐゴシック" charset="0"/>
              </a:rPr>
              <a:t>"</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If you love me, you will obey what I command.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16</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And I will ask the Father, and he will give you </a:t>
            </a:r>
            <a:r>
              <a:rPr kumimoji="0" lang="en-US" dirty="0">
                <a:solidFill>
                  <a:srgbClr val="F5F50F"/>
                </a:solidFill>
                <a:effectLst>
                  <a:glow rad="241300">
                    <a:schemeClr val="tx1">
                      <a:alpha val="75000"/>
                    </a:schemeClr>
                  </a:glow>
                </a:effectLst>
                <a:latin typeface="Arial" charset="0"/>
                <a:ea typeface="ＭＳ Ｐゴシック" charset="0"/>
                <a:cs typeface="ＭＳ Ｐゴシック" charset="0"/>
              </a:rPr>
              <a:t>another Counselor to be with you forever</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 — </a:t>
            </a:r>
            <a:r>
              <a:rPr kumimoji="0" lang="en-US" baseline="30000" dirty="0">
                <a:solidFill>
                  <a:srgbClr val="FFFFFF"/>
                </a:solidFill>
                <a:effectLst>
                  <a:glow rad="241300">
                    <a:schemeClr val="tx1">
                      <a:alpha val="75000"/>
                    </a:schemeClr>
                  </a:glow>
                </a:effectLst>
                <a:latin typeface="Arial" charset="0"/>
                <a:ea typeface="ＭＳ Ｐゴシック" charset="0"/>
                <a:cs typeface="ＭＳ Ｐゴシック" charset="0"/>
              </a:rPr>
              <a:t>17</a:t>
            </a:r>
            <a:r>
              <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rPr>
              <a:t>the Spirit of truth. The world cannot accept him, because it neither sees him nor knows him. But you know him, for he lives with you and will be in you.</a:t>
            </a:r>
            <a:r>
              <a:rPr kumimoji="0" lang="ru-RU" altLang="ja-JP" dirty="0">
                <a:solidFill>
                  <a:srgbClr val="FFFFFF"/>
                </a:solidFill>
                <a:effectLst>
                  <a:glow rad="241300">
                    <a:schemeClr val="tx1">
                      <a:alpha val="75000"/>
                    </a:schemeClr>
                  </a:glow>
                </a:effectLst>
                <a:latin typeface="Arial" charset="0"/>
                <a:ea typeface="ＭＳ Ｐゴシック" charset="0"/>
                <a:cs typeface="ＭＳ Ｐゴシック" charset="0"/>
              </a:rPr>
              <a:t>"</a:t>
            </a:r>
            <a:endParaRPr kumimoji="0" lang="en-US" dirty="0">
              <a:solidFill>
                <a:srgbClr val="FFFFFF"/>
              </a:solidFill>
              <a:effectLst>
                <a:glow rad="241300">
                  <a:schemeClr val="tx1">
                    <a:alpha val="75000"/>
                  </a:scheme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9251157" y="0"/>
            <a:ext cx="1081087"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32141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a:latin typeface="Arial" charset="0"/>
                <a:ea typeface="ＭＳ Ｐゴシック" charset="0"/>
                <a:cs typeface="Arial" charset="0"/>
              </a:rPr>
              <a:t>The Paraclete (John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Advocate = Counselor = Comforter </a:t>
            </a: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rPr>
              <a:t>Greek options for “another”:</a:t>
            </a: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rPr>
              <a:t>Heteros</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 =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another of a different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Greek = </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one who comes alongside</a:t>
            </a:r>
            <a:r>
              <a:rPr kumimoji="0" lang="ja-JP" alt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Title 1"/>
          <p:cNvSpPr txBox="1">
            <a:spLocks/>
          </p:cNvSpPr>
          <p:nvPr/>
        </p:nvSpPr>
        <p:spPr bwMode="auto">
          <a:xfrm>
            <a:off x="381000" y="41402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Allos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another of the same kind</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152400" y="5208918"/>
            <a:ext cx="94488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rPr>
              <a:t>The Spirit will come alongside us in the same way as Jesus Himself!</a:t>
            </a:r>
          </a:p>
        </p:txBody>
      </p:sp>
    </p:spTree>
    <p:extLst>
      <p:ext uri="{BB962C8B-B14F-4D97-AF65-F5344CB8AC3E}">
        <p14:creationId xmlns:p14="http://schemas.microsoft.com/office/powerpoint/2010/main" val="32922607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15</a:t>
            </a:r>
          </a:p>
        </p:txBody>
      </p:sp>
    </p:spTree>
    <p:extLst>
      <p:ext uri="{BB962C8B-B14F-4D97-AF65-F5344CB8AC3E}">
        <p14:creationId xmlns:p14="http://schemas.microsoft.com/office/powerpoint/2010/main" val="28204011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0" y="101888"/>
            <a:ext cx="4355976" cy="1022856"/>
          </a:xfrm>
          <a:effectLst/>
        </p:spPr>
        <p:txBody>
          <a:bodyPr/>
          <a:lstStyle/>
          <a:p>
            <a:pPr eaLnBrk="1" hangingPunct="1"/>
            <a:r>
              <a:rPr lang="en-US" altLang="en-US" sz="400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I am the Vine</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altLang="en-US" kern="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John 15:5 </a:t>
            </a:r>
            <a:r>
              <a:rPr lang="en-US" altLang="en-US" sz="4000" kern="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NLT</a:t>
            </a:r>
            <a:endParaRPr lang="en-US" altLang="en-US" sz="3200" kern="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3923818" y="6716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altLang="en-US" sz="4000" kern="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You are the branches</a:t>
            </a:r>
            <a:endParaRPr lang="en-US" altLang="en-US" sz="2800" kern="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altLang="en-US" sz="4000" kern="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Those who remain in me, and I in them, will produce much fruit. For apart from me you can do nothing.</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16</a:t>
            </a:r>
          </a:p>
        </p:txBody>
      </p:sp>
    </p:spTree>
    <p:extLst>
      <p:ext uri="{BB962C8B-B14F-4D97-AF65-F5344CB8AC3E}">
        <p14:creationId xmlns:p14="http://schemas.microsoft.com/office/powerpoint/2010/main" val="3643149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9266" name="Rectangle 2"/>
          <p:cNvSpPr>
            <a:spLocks noGrp="1" noChangeArrowheads="1"/>
          </p:cNvSpPr>
          <p:nvPr>
            <p:ph type="ctrTitle"/>
          </p:nvPr>
        </p:nvSpPr>
        <p:spPr>
          <a:xfrm>
            <a:off x="1828800" y="0"/>
            <a:ext cx="7315200" cy="1676400"/>
          </a:xfrm>
          <a:effectLst>
            <a:outerShdw blurRad="63500" dist="107763" dir="18900000" algn="ctr" rotWithShape="0">
              <a:srgbClr val="000000">
                <a:alpha val="75000"/>
              </a:srgbClr>
            </a:outerShdw>
          </a:effectLst>
        </p:spPr>
        <p:txBody>
          <a:bodyPr/>
          <a:lstStyle/>
          <a:p>
            <a:pPr>
              <a:defRPr/>
            </a:pPr>
            <a:r>
              <a:rPr lang="en-US" sz="4800" dirty="0">
                <a:solidFill>
                  <a:schemeClr val="tx1"/>
                </a:solidFill>
                <a:latin typeface="Arial" panose="020B0604020202020204" pitchFamily="34" charset="0"/>
                <a:cs typeface="Arial" panose="020B0604020202020204" pitchFamily="34" charset="0"/>
              </a:rPr>
              <a:t>Key Ministries of </a:t>
            </a:r>
            <a:br>
              <a:rPr lang="en-US" sz="4800" dirty="0">
                <a:solidFill>
                  <a:schemeClr val="tx1"/>
                </a:solidFill>
                <a:latin typeface="Arial" panose="020B0604020202020204" pitchFamily="34" charset="0"/>
                <a:cs typeface="Arial" panose="020B0604020202020204" pitchFamily="34" charset="0"/>
              </a:rPr>
            </a:br>
            <a:r>
              <a:rPr lang="en-US" sz="4800" dirty="0">
                <a:solidFill>
                  <a:schemeClr val="tx1"/>
                </a:solidFill>
                <a:latin typeface="Arial" panose="020B0604020202020204" pitchFamily="34" charset="0"/>
                <a:cs typeface="Arial" panose="020B0604020202020204" pitchFamily="34" charset="0"/>
              </a:rPr>
              <a:t>the Spirit (16:5-15)</a:t>
            </a:r>
            <a:endParaRPr lang="en-US" sz="6000" dirty="0">
              <a:solidFill>
                <a:schemeClr val="tx1"/>
              </a:solidFill>
              <a:latin typeface="Arial" panose="020B0604020202020204" pitchFamily="34" charset="0"/>
              <a:cs typeface="Arial" panose="020B0604020202020204" pitchFamily="34" charset="0"/>
            </a:endParaRPr>
          </a:p>
        </p:txBody>
      </p:sp>
      <p:sp>
        <p:nvSpPr>
          <p:cNvPr id="139267" name="Rectangle 3"/>
          <p:cNvSpPr>
            <a:spLocks noGrp="1" noChangeArrowheads="1"/>
          </p:cNvSpPr>
          <p:nvPr>
            <p:ph type="subTitle" idx="1"/>
          </p:nvPr>
        </p:nvSpPr>
        <p:spPr>
          <a:xfrm>
            <a:off x="236443" y="2743200"/>
            <a:ext cx="4572000" cy="1371600"/>
          </a:xfrm>
          <a:effectLst/>
        </p:spPr>
        <p:txBody>
          <a:bodyPr/>
          <a:lstStyle/>
          <a:p>
            <a:pPr>
              <a:defRPr/>
            </a:pPr>
            <a:r>
              <a:rPr lang="en-US" sz="4000" b="1">
                <a:effectLst>
                  <a:outerShdw blurRad="50800" dist="38100" dir="18900000" algn="bl" rotWithShape="0">
                    <a:prstClr val="black">
                      <a:alpha val="90000"/>
                    </a:prstClr>
                  </a:outerShdw>
                </a:effectLst>
                <a:latin typeface="Arial" panose="020B0604020202020204" pitchFamily="34" charset="0"/>
                <a:cs typeface="Arial" panose="020B0604020202020204" pitchFamily="34" charset="0"/>
              </a:rPr>
              <a:t>To Unbelievers</a:t>
            </a:r>
            <a:br>
              <a:rPr lang="en-US" sz="4000" b="1">
                <a:effectLst>
                  <a:outerShdw blurRad="50800" dist="38100" dir="18900000" algn="bl" rotWithShape="0">
                    <a:prstClr val="black">
                      <a:alpha val="90000"/>
                    </a:prstClr>
                  </a:outerShdw>
                </a:effectLst>
                <a:latin typeface="Arial" panose="020B0604020202020204" pitchFamily="34" charset="0"/>
                <a:cs typeface="Arial" panose="020B0604020202020204" pitchFamily="34" charset="0"/>
              </a:rPr>
            </a:br>
            <a:r>
              <a:rPr lang="en-US" sz="4000" b="1">
                <a:effectLst>
                  <a:outerShdw blurRad="50800" dist="38100" dir="18900000" algn="bl" rotWithShape="0">
                    <a:prstClr val="black">
                      <a:alpha val="90000"/>
                    </a:prstClr>
                  </a:outerShdw>
                </a:effectLst>
                <a:latin typeface="Arial" panose="020B0604020202020204" pitchFamily="34" charset="0"/>
                <a:cs typeface="Arial" panose="020B0604020202020204" pitchFamily="34" charset="0"/>
              </a:rPr>
              <a:t>8-11</a:t>
            </a:r>
            <a:endParaRPr lang="en-US" sz="4000" b="1" dirty="0">
              <a:effectLst>
                <a:outerShdw blurRad="50800" dist="38100" dir="18900000" algn="bl" rotWithShape="0">
                  <a:prstClr val="black">
                    <a:alpha val="90000"/>
                  </a:prstClr>
                </a:outerShdw>
              </a:effectLst>
              <a:latin typeface="Arial" panose="020B0604020202020204" pitchFamily="34" charset="0"/>
              <a:cs typeface="Arial" panose="020B0604020202020204" pitchFamily="34" charset="0"/>
            </a:endParaRP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To Believers</a:t>
            </a:r>
            <a:br>
              <a:rPr kumimoji="0" lang="en-US" sz="40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uLnTx/>
                <a:uFillTx/>
                <a:latin typeface="Arial" panose="020B0604020202020204" pitchFamily="34" charset="0"/>
                <a:cs typeface="Arial" panose="020B0604020202020204" pitchFamily="34" charset="0"/>
              </a:rPr>
              <a:t>12-15</a:t>
            </a: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Conviction</a:t>
            </a: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Teaching</a:t>
            </a:r>
          </a:p>
        </p:txBody>
      </p:sp>
      <p:pic>
        <p:nvPicPr>
          <p:cNvPr id="139275" name="Picture 11" descr="001_dovesymbolofHolySpiritbyGri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113"/>
            <a:ext cx="1676400" cy="161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220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C45A607F-32B7-FF49-92F6-3216E8C939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1" r="4572"/>
          <a:stretch/>
        </p:blipFill>
        <p:spPr bwMode="auto">
          <a:xfrm>
            <a:off x="0" y="0"/>
            <a:ext cx="9144000" cy="683651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“…He has planted eternity in the human heart…” (Eccl 3:11</a:t>
            </a:r>
            <a:r>
              <a:rPr lang="en-US" sz="3600" b="1" dirty="0">
                <a:effectLst>
                  <a:glow rad="127000">
                    <a:schemeClr val="tx1"/>
                  </a:glow>
                </a:effectLst>
                <a:latin typeface="Arial" charset="0"/>
                <a:ea typeface="ＭＳ Ｐゴシック" charset="0"/>
                <a:cs typeface="ＭＳ Ｐゴシック" charset="0"/>
              </a:rPr>
              <a:t> NLT</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60113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17</a:t>
            </a:r>
          </a:p>
        </p:txBody>
      </p:sp>
    </p:spTree>
    <p:extLst>
      <p:ext uri="{BB962C8B-B14F-4D97-AF65-F5344CB8AC3E}">
        <p14:creationId xmlns:p14="http://schemas.microsoft.com/office/powerpoint/2010/main" val="3588647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TheWordMt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87401"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spid="_x0000_s510265" name="Photo Editor Photo" r:id="rId5" imgW="3323810" imgH="5038095" progId="MSPhotoEd.3">
                    <p:embed/>
                  </p:oleObj>
                </mc:Choice>
                <mc:Fallback>
                  <p:oleObj name="Photo Editor Photo" r:id="rId5" imgW="3323810" imgH="5038095" progId="MSPhotoEd.3">
                    <p:embed/>
                    <p:pic>
                      <p:nvPicPr>
                        <p:cNvPr id="187401" name="Object 2"/>
                        <p:cNvPicPr>
                          <a:picLocks noChangeAspect="1" noChangeArrowheads="1"/>
                        </p:cNvPicPr>
                        <p:nvPr/>
                      </p:nvPicPr>
                      <p:blipFill>
                        <a:blip r:embed="rId6">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2"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spid="_x0000_s510266" name="Photo Editor Photo" r:id="rId7" imgW="3753374" imgH="4352381" progId="MSPhotoEd.3">
                    <p:embed/>
                  </p:oleObj>
                </mc:Choice>
                <mc:Fallback>
                  <p:oleObj name="Photo Editor Photo" r:id="rId7" imgW="3753374" imgH="4352381" progId="MSPhotoEd.3">
                    <p:embed/>
                    <p:pic>
                      <p:nvPicPr>
                        <p:cNvPr id="187402" name="Object 3"/>
                        <p:cNvPicPr>
                          <a:picLocks noChangeAspect="1" noChangeArrowheads="1"/>
                        </p:cNvPicPr>
                        <p:nvPr/>
                      </p:nvPicPr>
                      <p:blipFill>
                        <a:blip r:embed="rId8">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3"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spid="_x0000_s510267" name="Photo Editor Photo" r:id="rId9" imgW="4847619" imgH="3200000" progId="MSPhotoEd.3">
                    <p:embed/>
                  </p:oleObj>
                </mc:Choice>
                <mc:Fallback>
                  <p:oleObj name="Photo Editor Photo" r:id="rId9" imgW="4847619" imgH="3200000" progId="MSPhotoEd.3">
                    <p:embed/>
                    <p:pic>
                      <p:nvPicPr>
                        <p:cNvPr id="187403" name="Object 4"/>
                        <p:cNvPicPr>
                          <a:picLocks noChangeAspect="1" noChangeArrowheads="1"/>
                        </p:cNvPicPr>
                        <p:nvPr/>
                      </p:nvPicPr>
                      <p:blipFill>
                        <a:blip r:embed="rId10">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4"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spid="_x0000_s510268" name="Photo Editor Photo" r:id="rId11" imgW="6095238" imgH="4105848" progId="MSPhotoEd.3">
                    <p:embed/>
                  </p:oleObj>
                </mc:Choice>
                <mc:Fallback>
                  <p:oleObj name="Photo Editor Photo" r:id="rId11" imgW="6095238" imgH="4105848" progId="MSPhotoEd.3">
                    <p:embed/>
                    <p:pic>
                      <p:nvPicPr>
                        <p:cNvPr id="187404" name="Object 5"/>
                        <p:cNvPicPr>
                          <a:picLocks noChangeAspect="1" noChangeArrowheads="1"/>
                        </p:cNvPicPr>
                        <p:nvPr/>
                      </p:nvPicPr>
                      <p:blipFill>
                        <a:blip r:embed="rId12">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5"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spid="_x0000_s510269" name="Photo Editor Photo" r:id="rId13" imgW="3038095" imgH="4571429" progId="MSPhotoEd.3">
                    <p:embed/>
                  </p:oleObj>
                </mc:Choice>
                <mc:Fallback>
                  <p:oleObj name="Photo Editor Photo" r:id="rId13" imgW="3038095" imgH="4571429" progId="MSPhotoEd.3">
                    <p:embed/>
                    <p:pic>
                      <p:nvPicPr>
                        <p:cNvPr id="187405" name="Object 6"/>
                        <p:cNvPicPr>
                          <a:picLocks noChangeAspect="1" noChangeArrowheads="1"/>
                        </p:cNvPicPr>
                        <p:nvPr/>
                      </p:nvPicPr>
                      <p:blipFill>
                        <a:blip r:embed="rId14">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6"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spid="_x0000_s510270" name="Photo Editor Photo" r:id="rId15" imgW="3019048" imgH="4571429" progId="MSPhotoEd.3">
                    <p:embed/>
                  </p:oleObj>
                </mc:Choice>
                <mc:Fallback>
                  <p:oleObj name="Photo Editor Photo" r:id="rId15" imgW="3019048" imgH="4571429" progId="MSPhotoEd.3">
                    <p:embed/>
                    <p:pic>
                      <p:nvPicPr>
                        <p:cNvPr id="187406" name="Object 7"/>
                        <p:cNvPicPr>
                          <a:picLocks noChangeAspect="1" noChangeArrowheads="1"/>
                        </p:cNvPicPr>
                        <p:nvPr/>
                      </p:nvPicPr>
                      <p:blipFill>
                        <a:blip r:embed="rId16">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7"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spid="_x0000_s510271" name="Photo Editor Photo" r:id="rId17" imgW="4600000" imgH="4571429" progId="MSPhotoEd.3">
                    <p:embed/>
                  </p:oleObj>
                </mc:Choice>
                <mc:Fallback>
                  <p:oleObj name="Photo Editor Photo" r:id="rId17" imgW="4600000" imgH="4571429" progId="MSPhotoEd.3">
                    <p:embed/>
                    <p:pic>
                      <p:nvPicPr>
                        <p:cNvPr id="187407" name="Object 8"/>
                        <p:cNvPicPr>
                          <a:picLocks noChangeAspect="1" noChangeArrowheads="1"/>
                        </p:cNvPicPr>
                        <p:nvPr/>
                      </p:nvPicPr>
                      <p:blipFill>
                        <a:blip r:embed="rId18">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8"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spid="_x0000_s510272" name="Photo Editor Photo" r:id="rId19" imgW="4533333" imgH="4571429" progId="MSPhotoEd.3">
                    <p:embed/>
                  </p:oleObj>
                </mc:Choice>
                <mc:Fallback>
                  <p:oleObj name="Photo Editor Photo" r:id="rId19" imgW="4533333" imgH="4571429" progId="MSPhotoEd.3">
                    <p:embed/>
                    <p:pic>
                      <p:nvPicPr>
                        <p:cNvPr id="187408" name="Object 9"/>
                        <p:cNvPicPr>
                          <a:picLocks noChangeAspect="1" noChangeArrowheads="1"/>
                        </p:cNvPicPr>
                        <p:nvPr/>
                      </p:nvPicPr>
                      <p:blipFill>
                        <a:blip r:embed="rId20">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9"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spid="_x0000_s510273" name="Photo Editor Photo" r:id="rId21" imgW="4971429" imgH="3258005" progId="MSPhotoEd.3">
                    <p:embed/>
                  </p:oleObj>
                </mc:Choice>
                <mc:Fallback>
                  <p:oleObj name="Photo Editor Photo" r:id="rId21" imgW="4971429" imgH="3258005" progId="MSPhotoEd.3">
                    <p:embed/>
                    <p:pic>
                      <p:nvPicPr>
                        <p:cNvPr id="187409" name="Object 10"/>
                        <p:cNvPicPr>
                          <a:picLocks noChangeAspect="1" noChangeArrowheads="1"/>
                        </p:cNvPicPr>
                        <p:nvPr/>
                      </p:nvPicPr>
                      <p:blipFill>
                        <a:blip r:embed="rId22">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0"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spid="_x0000_s510274" name="Photo Editor Photo" r:id="rId23" imgW="4105848" imgH="4172532" progId="MSPhotoEd.3">
                    <p:embed/>
                  </p:oleObj>
                </mc:Choice>
                <mc:Fallback>
                  <p:oleObj name="Photo Editor Photo" r:id="rId23" imgW="4105848" imgH="4172532" progId="MSPhotoEd.3">
                    <p:embed/>
                    <p:pic>
                      <p:nvPicPr>
                        <p:cNvPr id="187410" name="Object 11"/>
                        <p:cNvPicPr>
                          <a:picLocks noChangeAspect="1" noChangeArrowheads="1"/>
                        </p:cNvPicPr>
                        <p:nvPr/>
                      </p:nvPicPr>
                      <p:blipFill>
                        <a:blip r:embed="rId24">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1"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spid="_x0000_s510275" name="Photo Editor Photo" r:id="rId25" imgW="4544059" imgH="4571429" progId="MSPhotoEd.3">
                    <p:embed/>
                  </p:oleObj>
                </mc:Choice>
                <mc:Fallback>
                  <p:oleObj name="Photo Editor Photo" r:id="rId25" imgW="4544059" imgH="4571429" progId="MSPhotoEd.3">
                    <p:embed/>
                    <p:pic>
                      <p:nvPicPr>
                        <p:cNvPr id="187411" name="Object 12"/>
                        <p:cNvPicPr>
                          <a:picLocks noChangeAspect="1" noChangeArrowheads="1"/>
                        </p:cNvPicPr>
                        <p:nvPr/>
                      </p:nvPicPr>
                      <p:blipFill>
                        <a:blip r:embed="rId26">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2"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spid="_x0000_s510276" name="Photo Editor Photo" r:id="rId27" imgW="4552381" imgH="4571429" progId="MSPhotoEd.3">
                    <p:embed/>
                  </p:oleObj>
                </mc:Choice>
                <mc:Fallback>
                  <p:oleObj name="Photo Editor Photo" r:id="rId27" imgW="4552381" imgH="4571429" progId="MSPhotoEd.3">
                    <p:embed/>
                    <p:pic>
                      <p:nvPicPr>
                        <p:cNvPr id="187412" name="Object 13"/>
                        <p:cNvPicPr>
                          <a:picLocks noChangeAspect="1" noChangeArrowheads="1"/>
                        </p:cNvPicPr>
                        <p:nvPr/>
                      </p:nvPicPr>
                      <p:blipFill>
                        <a:blip r:embed="rId28">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 name="Rectangle 6"/>
          <p:cNvSpPr>
            <a:spLocks noChangeArrowheads="1"/>
          </p:cNvSpPr>
          <p:nvPr/>
        </p:nvSpPr>
        <p:spPr bwMode="auto">
          <a:xfrm>
            <a:off x="-71438" y="5254625"/>
            <a:ext cx="9251951" cy="13430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ＭＳ Ｐゴシック" charset="0"/>
              </a:rPr>
              <a:t>III. Pray for </a:t>
            </a:r>
            <a:r>
              <a:rPr kumimoji="0" lang="en-US" sz="32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charset="0"/>
                <a:ea typeface="ＭＳ Ｐゴシック" charset="0"/>
              </a:rPr>
              <a:t>all believers </a:t>
            </a:r>
            <a:r>
              <a:rPr kumimoji="0" lang="en-US" sz="32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ＭＳ Ｐゴシック" charset="0"/>
              </a:rPr>
              <a:t>to be a </a:t>
            </a:r>
            <a:r>
              <a:rPr kumimoji="0" lang="en-US" sz="32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charset="0"/>
                <a:ea typeface="ＭＳ Ｐゴシック" charset="0"/>
              </a:rPr>
              <a:t>united witness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Arial" charset="0"/>
                <a:ea typeface="ＭＳ Ｐゴシック" charset="0"/>
              </a:rPr>
              <a:t>    </a:t>
            </a:r>
            <a:r>
              <a:rPr kumimoji="0" lang="en-US" sz="32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ＭＳ Ｐゴシック" charset="0"/>
              </a:rPr>
              <a:t> to the world. </a:t>
            </a:r>
            <a:endParaRPr kumimoji="0" lang="en-US" sz="3200" b="0" i="0" u="none" strike="noStrike" kern="120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Arial" charset="0"/>
              <a:ea typeface="ＭＳ Ｐゴシック" charset="0"/>
            </a:endParaRP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II. Pray for those you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influence</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to be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protected</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holy</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t>
            </a:r>
          </a:p>
        </p:txBody>
      </p:sp>
      <p:sp>
        <p:nvSpPr>
          <p:cNvPr id="1517571" name="Rectangle 3"/>
          <p:cNvSpPr>
            <a:spLocks noGrp="1" noChangeArrowheads="1"/>
          </p:cNvSpPr>
          <p:nvPr>
            <p:ph type="body" idx="1"/>
          </p:nvPr>
        </p:nvSpPr>
        <p:spPr>
          <a:xfrm>
            <a:off x="2124075" y="1844675"/>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
        <p:nvSpPr>
          <p:cNvPr id="26" name="Rectangle 52"/>
          <p:cNvSpPr>
            <a:spLocks noChangeArrowheads="1"/>
          </p:cNvSpPr>
          <p:nvPr/>
        </p:nvSpPr>
        <p:spPr bwMode="auto">
          <a:xfrm>
            <a:off x="1187450" y="981075"/>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 name="WordArt 53"/>
          <p:cNvSpPr>
            <a:spLocks noChangeArrowheads="1" noChangeShapeType="1" noTextEdit="1"/>
          </p:cNvSpPr>
          <p:nvPr/>
        </p:nvSpPr>
        <p:spPr bwMode="auto">
          <a:xfrm>
            <a:off x="2533650" y="1819275"/>
            <a:ext cx="4191000" cy="2819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solidFill>
                  <a:schemeClr val="bg1"/>
                </a:solidFill>
                <a:effectLst>
                  <a:outerShdw blurRad="63500" dist="35921" dir="2700000" sy="50000" kx="2115830" algn="bl" rotWithShape="0">
                    <a:srgbClr val="C0C0C0"/>
                  </a:outerShdw>
                </a:effectLst>
                <a:uLnTx/>
                <a:uFillTx/>
                <a:latin typeface="Arial Black"/>
                <a:ea typeface="Arial Black"/>
                <a:cs typeface="Arial Black"/>
              </a:rPr>
              <a:t>Unity</a:t>
            </a:r>
          </a:p>
        </p:txBody>
      </p:sp>
    </p:spTree>
    <p:extLst>
      <p:ext uri="{BB962C8B-B14F-4D97-AF65-F5344CB8AC3E}">
        <p14:creationId xmlns:p14="http://schemas.microsoft.com/office/powerpoint/2010/main" val="93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 presetClass="entr" presetSubtype="0" fill="hold" nodeType="afterEffect">
                                  <p:stCondLst>
                                    <p:cond delay="2000"/>
                                  </p:stCondLst>
                                  <p:childTnLst>
                                    <p:set>
                                      <p:cBhvr>
                                        <p:cTn id="21" dur="1" fill="hold">
                                          <p:stCondLst>
                                            <p:cond delay="1099"/>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17573" grpId="0" build="p" autoUpdateAnimBg="0"/>
      <p:bldP spid="1517571" grpId="0" build="p" autoUpdateAnimBg="0"/>
      <p:bldP spid="26" grpId="0" animBg="1"/>
      <p:bldP spid="2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18</a:t>
            </a:r>
          </a:p>
        </p:txBody>
      </p:sp>
    </p:spTree>
    <p:extLst>
      <p:ext uri="{BB962C8B-B14F-4D97-AF65-F5344CB8AC3E}">
        <p14:creationId xmlns:p14="http://schemas.microsoft.com/office/powerpoint/2010/main" val="4086484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Arial" charset="0"/>
                <a:ea typeface="ＭＳ Ｐゴシック" charset="0"/>
                <a:cs typeface="ＭＳ Ｐゴシック" charset="0"/>
              </a:rPr>
              <a:t>II. Eternal life comes by </a:t>
            </a:r>
            <a:r>
              <a:rPr lang="en-US" sz="4800" b="1" dirty="0">
                <a:solidFill>
                  <a:srgbClr val="FFFF00"/>
                </a:solidFill>
                <a:effectLst>
                  <a:glow rad="127000">
                    <a:schemeClr val="tx1"/>
                  </a:glow>
                </a:effectLst>
                <a:latin typeface="Arial" charset="0"/>
                <a:ea typeface="ＭＳ Ｐゴシック" charset="0"/>
                <a:cs typeface="ＭＳ Ｐゴシック" charset="0"/>
              </a:rPr>
              <a:t>believing</a:t>
            </a:r>
            <a:r>
              <a:rPr lang="en-US" sz="4800" b="1" dirty="0">
                <a:effectLst>
                  <a:glow rad="127000">
                    <a:schemeClr val="tx1"/>
                  </a:glow>
                </a:effectLst>
                <a:latin typeface="Arial" charset="0"/>
                <a:ea typeface="ＭＳ Ｐゴシック" charset="0"/>
                <a:cs typeface="ＭＳ Ｐゴシック" charset="0"/>
              </a:rPr>
              <a:t> that Jesus died and rose for you. </a:t>
            </a: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4998">
              <a:defRPr/>
            </a:pPr>
            <a:r>
              <a:rPr lang="en-US" sz="4800" b="1" dirty="0">
                <a:solidFill>
                  <a:srgbClr val="FFFFFF"/>
                </a:solidFill>
                <a:effectLst>
                  <a:glow rad="127000">
                    <a:srgbClr val="000000"/>
                  </a:glow>
                </a:effectLst>
                <a:latin typeface="Arial" charset="0"/>
                <a:ea typeface="ＭＳ Ｐゴシック" charset="0"/>
                <a:cs typeface="ＭＳ Ｐゴシック" charset="0"/>
              </a:rPr>
              <a:t>John 18–21</a:t>
            </a:r>
          </a:p>
        </p:txBody>
      </p:sp>
    </p:spTree>
    <p:extLst>
      <p:ext uri="{BB962C8B-B14F-4D97-AF65-F5344CB8AC3E}">
        <p14:creationId xmlns:p14="http://schemas.microsoft.com/office/powerpoint/2010/main" val="2866474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God’s plan was for Jesus to die and rise back to life for you (John 18–20).</a:t>
            </a:r>
          </a:p>
        </p:txBody>
      </p:sp>
    </p:spTree>
    <p:extLst>
      <p:ext uri="{BB962C8B-B14F-4D97-AF65-F5344CB8AC3E}">
        <p14:creationId xmlns:p14="http://schemas.microsoft.com/office/powerpoint/2010/main" val="195557488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55770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3465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0506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10004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8871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1988840"/>
            <a:ext cx="8028384" cy="326900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have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Eternal Life?</a:t>
            </a:r>
          </a:p>
        </p:txBody>
      </p:sp>
    </p:spTree>
    <p:extLst>
      <p:ext uri="{BB962C8B-B14F-4D97-AF65-F5344CB8AC3E}">
        <p14:creationId xmlns:p14="http://schemas.microsoft.com/office/powerpoint/2010/main" val="3492052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20</a:t>
            </a:r>
          </a:p>
        </p:txBody>
      </p:sp>
    </p:spTree>
    <p:extLst>
      <p:ext uri="{BB962C8B-B14F-4D97-AF65-F5344CB8AC3E}">
        <p14:creationId xmlns:p14="http://schemas.microsoft.com/office/powerpoint/2010/main" val="782533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3"/>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731612"/>
            <a:ext cx="6582783" cy="925498"/>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ALIVE</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234" y="137474"/>
            <a:ext cx="5284995" cy="2429851"/>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28:1-15</a:t>
            </a:r>
          </a:p>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16:1-20</a:t>
            </a:r>
          </a:p>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24:1-47</a:t>
            </a:r>
          </a:p>
          <a:p>
            <a:pPr marL="0" marR="0" lvl="0" indent="0" algn="l" defTabSz="913455" rtl="0" eaLnBrk="1" fontAlgn="base" latinLnBrk="0" hangingPunct="1">
              <a:lnSpc>
                <a:spcPct val="100000"/>
              </a:lnSpc>
              <a:spcBef>
                <a:spcPct val="0"/>
              </a:spcBef>
              <a:spcAft>
                <a:spcPct val="0"/>
              </a:spcAft>
              <a:buClrTx/>
              <a:buSzTx/>
              <a:buFontTx/>
              <a:buNone/>
              <a:tabLst/>
              <a:defRPr/>
            </a:pPr>
            <a:r>
              <a:rPr kumimoji="0" lang="ar-SA"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يوحنا</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20:1-29</a:t>
            </a:r>
          </a:p>
        </p:txBody>
      </p:sp>
      <p:sp>
        <p:nvSpPr>
          <p:cNvPr id="9" name="TextBox 8"/>
          <p:cNvSpPr txBox="1"/>
          <p:nvPr/>
        </p:nvSpPr>
        <p:spPr>
          <a:xfrm>
            <a:off x="217234" y="4377153"/>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6" name="Group 15">
            <a:extLst>
              <a:ext uri="{FF2B5EF4-FFF2-40B4-BE49-F238E27FC236}">
                <a16:creationId xmlns:a16="http://schemas.microsoft.com/office/drawing/2014/main" id="{A43567F2-746A-2D4C-BCE5-2060FA842C59}"/>
              </a:ext>
            </a:extLst>
          </p:cNvPr>
          <p:cNvGrpSpPr/>
          <p:nvPr/>
        </p:nvGrpSpPr>
        <p:grpSpPr>
          <a:xfrm>
            <a:off x="6588224" y="46618"/>
            <a:ext cx="2707986" cy="1423496"/>
            <a:chOff x="238313" y="1456911"/>
            <a:chExt cx="2707986" cy="1423496"/>
          </a:xfrm>
        </p:grpSpPr>
        <p:grpSp>
          <p:nvGrpSpPr>
            <p:cNvPr id="17" name="Group 16">
              <a:extLst>
                <a:ext uri="{FF2B5EF4-FFF2-40B4-BE49-F238E27FC236}">
                  <a16:creationId xmlns:a16="http://schemas.microsoft.com/office/drawing/2014/main" id="{6213F344-BCB6-D94E-A835-7EE7B242D743}"/>
                </a:ext>
              </a:extLst>
            </p:cNvPr>
            <p:cNvGrpSpPr/>
            <p:nvPr/>
          </p:nvGrpSpPr>
          <p:grpSpPr>
            <a:xfrm>
              <a:off x="238313" y="1506508"/>
              <a:ext cx="2376264" cy="1252451"/>
              <a:chOff x="6444208" y="182050"/>
              <a:chExt cx="2376264" cy="1252451"/>
            </a:xfrm>
          </p:grpSpPr>
          <p:pic>
            <p:nvPicPr>
              <p:cNvPr id="19" name="Picture 1" descr="22_John_Baptist_Prison_JPEG_1024.jpg">
                <a:extLst>
                  <a:ext uri="{FF2B5EF4-FFF2-40B4-BE49-F238E27FC236}">
                    <a16:creationId xmlns:a16="http://schemas.microsoft.com/office/drawing/2014/main" id="{E3DD8987-E78F-364D-BDD7-C52DC512F178}"/>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0" name="Rectangle 19">
                <a:extLst>
                  <a:ext uri="{FF2B5EF4-FFF2-40B4-BE49-F238E27FC236}">
                    <a16:creationId xmlns:a16="http://schemas.microsoft.com/office/drawing/2014/main" id="{17EA6FAC-0F24-C448-AF73-ED3E0F164A82}"/>
                  </a:ext>
                </a:extLst>
              </p:cNvPr>
              <p:cNvSpPr/>
              <p:nvPr/>
            </p:nvSpPr>
            <p:spPr bwMode="auto">
              <a:xfrm>
                <a:off x="7668344" y="188639"/>
                <a:ext cx="1080120" cy="1220013"/>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18" name="TextBox 17">
              <a:extLst>
                <a:ext uri="{FF2B5EF4-FFF2-40B4-BE49-F238E27FC236}">
                  <a16:creationId xmlns:a16="http://schemas.microsoft.com/office/drawing/2014/main" id="{D96A5A1B-2E9B-DA43-B297-5009AF628E19}"/>
                </a:ext>
              </a:extLst>
            </p:cNvPr>
            <p:cNvSpPr txBox="1"/>
            <p:nvPr/>
          </p:nvSpPr>
          <p:spPr>
            <a:xfrm>
              <a:off x="1403648" y="1456911"/>
              <a:ext cx="1542651" cy="1423496"/>
            </a:xfrm>
            <a:prstGeom prst="rect">
              <a:avLst/>
            </a:prstGeom>
            <a:noFill/>
            <a:effectLst/>
          </p:spPr>
          <p:txBody>
            <a:bodyPr wrap="square" lIns="91341" tIns="45671" rIns="91341" bIns="45671"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2B7DF"/>
                  </a:solidFill>
                  <a:effectLst/>
                  <a:uLnTx/>
                  <a:uFillTx/>
                  <a:latin typeface="Avenir Black"/>
                  <a:ea typeface="ＭＳ Ｐゴシック" charset="0"/>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rPr>
                <a:t>   </a:t>
              </a:r>
              <a:r>
                <a:rPr kumimoji="0" lang="ar-JO" altLang="zh-CN" sz="40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53924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2982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98449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44694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2088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75" tIns="45638" rIns="91275" bIns="45638"/>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34"/>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21</a:t>
            </a:r>
          </a:p>
        </p:txBody>
      </p:sp>
    </p:spTree>
    <p:extLst>
      <p:ext uri="{BB962C8B-B14F-4D97-AF65-F5344CB8AC3E}">
        <p14:creationId xmlns:p14="http://schemas.microsoft.com/office/powerpoint/2010/main" val="19147021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Jesus taught his adequacy for all who believe (John 21).</a:t>
            </a:r>
          </a:p>
        </p:txBody>
      </p:sp>
    </p:spTree>
    <p:extLst>
      <p:ext uri="{BB962C8B-B14F-4D97-AF65-F5344CB8AC3E}">
        <p14:creationId xmlns:p14="http://schemas.microsoft.com/office/powerpoint/2010/main" val="105227473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879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APPEARS TO DISCIPLES IN GALILEE</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21:1-14</a:t>
            </a:r>
          </a:p>
        </p:txBody>
      </p:sp>
      <p:sp>
        <p:nvSpPr>
          <p:cNvPr id="9" name="TextBox 8"/>
          <p:cNvSpPr txBox="1"/>
          <p:nvPr/>
        </p:nvSpPr>
        <p:spPr>
          <a:xfrm>
            <a:off x="217234" y="3834125"/>
            <a:ext cx="3092120" cy="418829"/>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6" name="Group 15"/>
          <p:cNvGrpSpPr/>
          <p:nvPr/>
        </p:nvGrpSpPr>
        <p:grpSpPr>
          <a:xfrm>
            <a:off x="179512" y="188640"/>
            <a:ext cx="3456896" cy="1440159"/>
            <a:chOff x="5508104" y="620689"/>
            <a:chExt cx="3456896" cy="1440159"/>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8" name="TextBox 17"/>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116083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5343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29432</TotalTime>
  <Words>2689</Words>
  <Application>Microsoft Macintosh PowerPoint</Application>
  <PresentationFormat>On-screen Show (4:3)</PresentationFormat>
  <Paragraphs>440</Paragraphs>
  <Slides>109</Slides>
  <Notes>78</Notes>
  <HiddenSlides>0</HiddenSlides>
  <MMClips>0</MMClips>
  <ScaleCrop>false</ScaleCrop>
  <HeadingPairs>
    <vt:vector size="8" baseType="variant">
      <vt:variant>
        <vt:lpstr>Fonts Used</vt:lpstr>
      </vt:variant>
      <vt:variant>
        <vt:i4>17</vt:i4>
      </vt:variant>
      <vt:variant>
        <vt:lpstr>Theme</vt:lpstr>
      </vt:variant>
      <vt:variant>
        <vt:i4>37</vt:i4>
      </vt:variant>
      <vt:variant>
        <vt:lpstr>Embedded OLE Servers</vt:lpstr>
      </vt:variant>
      <vt:variant>
        <vt:i4>1</vt:i4>
      </vt:variant>
      <vt:variant>
        <vt:lpstr>Slide Titles</vt:lpstr>
      </vt:variant>
      <vt:variant>
        <vt:i4>109</vt:i4>
      </vt:variant>
    </vt:vector>
  </HeadingPairs>
  <TitlesOfParts>
    <vt:vector size="164" baseType="lpstr">
      <vt:lpstr>BONES</vt:lpstr>
      <vt:lpstr>Crass</vt:lpstr>
      <vt:lpstr>TEXT</vt:lpstr>
      <vt:lpstr>Arial</vt:lpstr>
      <vt:lpstr>Arial Black</vt:lpstr>
      <vt:lpstr>Arial Narrow</vt:lpstr>
      <vt:lpstr>Avenir Black</vt:lpstr>
      <vt:lpstr>Calibri</vt:lpstr>
      <vt:lpstr>Comic Sans MS</vt:lpstr>
      <vt:lpstr>Futura</vt:lpstr>
      <vt:lpstr>Helvetica</vt:lpstr>
      <vt:lpstr>Monotype Sorts</vt:lpstr>
      <vt:lpstr>Tahoma</vt:lpstr>
      <vt:lpstr>Times</vt:lpstr>
      <vt:lpstr>Times New Roman</vt:lpstr>
      <vt:lpstr>Verdana</vt:lpstr>
      <vt:lpstr>Wingdings</vt:lpstr>
      <vt:lpstr>Soaring</vt:lpstr>
      <vt:lpstr>Beam</vt:lpstr>
      <vt:lpstr>Ocean</vt:lpstr>
      <vt:lpstr>Light Fountain</vt:lpstr>
      <vt:lpstr>Blank Presentation</vt:lpstr>
      <vt:lpstr>1_Office Theme</vt:lpstr>
      <vt:lpstr>49_Blank Presentation</vt:lpstr>
      <vt:lpstr>1_Blank Presentation</vt:lpstr>
      <vt:lpstr>10_Blank Presentation</vt:lpstr>
      <vt:lpstr>11_Blank Presentation</vt:lpstr>
      <vt:lpstr>12_Blank Presentation</vt:lpstr>
      <vt:lpstr>13_Blank Presentation</vt:lpstr>
      <vt:lpstr>14_Blank Presentation</vt:lpstr>
      <vt:lpstr>6_Office Theme</vt:lpstr>
      <vt:lpstr>7_Office Theme</vt:lpstr>
      <vt:lpstr>8_Office Theme</vt:lpstr>
      <vt:lpstr>15_Blank Presentation</vt:lpstr>
      <vt:lpstr>5_Office Theme</vt:lpstr>
      <vt:lpstr>3_Default Design</vt:lpstr>
      <vt:lpstr>50_Blank Presentation</vt:lpstr>
      <vt:lpstr>7_Default Design</vt:lpstr>
      <vt:lpstr>16_Blank Presentation</vt:lpstr>
      <vt:lpstr>Slit</vt:lpstr>
      <vt:lpstr>2_Blank Presentation</vt:lpstr>
      <vt:lpstr>Default Design</vt:lpstr>
      <vt:lpstr>9_Office Theme</vt:lpstr>
      <vt:lpstr>Mimosa</vt:lpstr>
      <vt:lpstr>2_Default Design</vt:lpstr>
      <vt:lpstr>8_Default Design</vt:lpstr>
      <vt:lpstr>2_Northern Lights</vt:lpstr>
      <vt:lpstr>3_Blank Presentation</vt:lpstr>
      <vt:lpstr>17_Default Design</vt:lpstr>
      <vt:lpstr>11_Office Theme</vt:lpstr>
      <vt:lpstr>1_Soaring</vt:lpstr>
      <vt:lpstr>5_Soaring</vt:lpstr>
      <vt:lpstr>untitled 1</vt:lpstr>
      <vt:lpstr>4_Default Design</vt:lpstr>
      <vt:lpstr>Photo Editor Photo</vt:lpstr>
      <vt:lpstr>Be Believing</vt:lpstr>
      <vt:lpstr>What is eternal life?</vt:lpstr>
      <vt:lpstr>Fountain of Youth</vt:lpstr>
      <vt:lpstr>Fountain of Youth</vt:lpstr>
      <vt:lpstr>Fountain of Youth</vt:lpstr>
      <vt:lpstr>Cryonics (Body Freezing)</vt:lpstr>
      <vt:lpstr>Cryonics (Body Freezing)</vt:lpstr>
      <vt:lpstr>“…He has planted eternity in the human heart…” (Eccl 3:11 NLT)</vt:lpstr>
      <vt:lpstr>Do you have  Eternal Life?</vt:lpstr>
      <vt:lpstr>Need</vt:lpstr>
      <vt:lpstr>How can you obtain eternal life? </vt:lpstr>
      <vt:lpstr>NT Overview (History)</vt:lpstr>
      <vt:lpstr>Origin</vt:lpstr>
      <vt:lpstr>Signs are Vital to Life</vt:lpstr>
      <vt:lpstr>God's Love</vt:lpstr>
      <vt:lpstr>Signs in John's Gospel</vt:lpstr>
      <vt:lpstr>Key Verse</vt:lpstr>
      <vt:lpstr>Key Word for John</vt:lpstr>
      <vt:lpstr>Theme</vt:lpstr>
      <vt:lpstr>Overview of John's Gospel</vt:lpstr>
      <vt:lpstr>12 "I AM" STATEMENTS IN JOHN</vt:lpstr>
      <vt:lpstr>How can you obtain eternal life? </vt:lpstr>
      <vt:lpstr>I.  Eternal life in Jesus received a mixed response.</vt:lpstr>
      <vt:lpstr>John said eternal life comes by trusting Jesus as God made man (1:1-18).</vt:lpstr>
      <vt:lpstr>Slides on  John 1</vt:lpstr>
      <vt:lpstr>Jesus has always been God</vt:lpstr>
      <vt:lpstr>God became man in Jesus</vt:lpstr>
      <vt:lpstr>Jews rejected Christ even though he was Jewish (1:11)</vt:lpstr>
      <vt:lpstr>You become a child of God by believing that Jesus is God: </vt:lpstr>
      <vt:lpstr>People both believed and rejected Christ's public revelation of himself as God (1:19–12:50).</vt:lpstr>
      <vt:lpstr>PowerPoint Presentation</vt:lpstr>
      <vt:lpstr>PowerPoint Presentation</vt:lpstr>
      <vt:lpstr>Slides on  John 2</vt:lpstr>
      <vt:lpstr>PowerPoint Presentation</vt:lpstr>
      <vt:lpstr>PowerPoint Presentation</vt:lpstr>
      <vt:lpstr>PowerPoint Presentation</vt:lpstr>
      <vt:lpstr>PowerPoint Presentation</vt:lpstr>
      <vt:lpstr>PowerPoint Presentation</vt:lpstr>
      <vt:lpstr>PowerPoint Presentation</vt:lpstr>
      <vt:lpstr>Slides on  John 3</vt:lpstr>
      <vt:lpstr>PowerPoint Presentation</vt:lpstr>
      <vt:lpstr>PowerPoint Presentation</vt:lpstr>
      <vt:lpstr>Slides on  John 4</vt:lpstr>
      <vt:lpstr>Jesus in Judea and Samaria</vt:lpstr>
      <vt:lpstr>Slides on  John 5</vt:lpstr>
      <vt:lpstr>PowerPoint Presentation</vt:lpstr>
      <vt:lpstr>PowerPoint Presentation</vt:lpstr>
      <vt:lpstr>PowerPoint Presentation</vt:lpstr>
      <vt:lpstr>What is "Belief" in Christ?</vt:lpstr>
      <vt:lpstr>“I tell you the truth, those who listen to my message and believe in God who sent me have eternal life. They will never be condemned for their sins, but they have already passed from death into life”  (John 5:24 NLT)</vt:lpstr>
      <vt:lpstr>Slides on  John 6</vt:lpstr>
      <vt:lpstr>PowerPoint Presentation</vt:lpstr>
      <vt:lpstr>PowerPoint Presentation</vt:lpstr>
      <vt:lpstr>PowerPoint Presentation</vt:lpstr>
      <vt:lpstr>A Controversial Figure in John 1–6</vt:lpstr>
      <vt:lpstr>Slides on  John 8</vt:lpstr>
      <vt:lpstr>"I am the light of the world"</vt:lpstr>
      <vt:lpstr>Slides on  John 11</vt:lpstr>
      <vt:lpstr>PowerPoint Presentation</vt:lpstr>
      <vt:lpstr>PowerPoint Presentation</vt:lpstr>
      <vt:lpstr>PowerPoint Presentation</vt:lpstr>
      <vt:lpstr>PowerPoint Presentation</vt:lpstr>
      <vt:lpstr>PowerPoint Presentation</vt:lpstr>
      <vt:lpstr>PowerPoint Presentation</vt:lpstr>
      <vt:lpstr>People both believed and rejected Christ's public revelation of himself as God (1:19–12:50).</vt:lpstr>
      <vt:lpstr>Slides on  John 12</vt:lpstr>
      <vt:lpstr>PowerPoint Presentation</vt:lpstr>
      <vt:lpstr>PowerPoint Presentation</vt:lpstr>
      <vt:lpstr>PowerPoint Presentation</vt:lpstr>
      <vt:lpstr>Slides on  John 13</vt:lpstr>
      <vt:lpstr>Jesus prepared his disciples to depend on the Holy Spirit (John 13–17).</vt:lpstr>
      <vt:lpstr>PowerPoint Presentation</vt:lpstr>
      <vt:lpstr>Slides on  John 14</vt:lpstr>
      <vt:lpstr>John 14:15-17</vt:lpstr>
      <vt:lpstr>The Paraclete (John 14:16)</vt:lpstr>
      <vt:lpstr>Slides on  John 15</vt:lpstr>
      <vt:lpstr>I am the Vine</vt:lpstr>
      <vt:lpstr>Slides on  John 16</vt:lpstr>
      <vt:lpstr>Key Ministries of  the Spirit (16:5-15)</vt:lpstr>
      <vt:lpstr>Slides on  John 17</vt:lpstr>
      <vt:lpstr>A Pattern for Prayer</vt:lpstr>
      <vt:lpstr>Slides on  John 18</vt:lpstr>
      <vt:lpstr>II. Eternal life comes by believing that Jesus died and rose for you. </vt:lpstr>
      <vt:lpstr>God’s plan was for Jesus to die and rise back to life for you (John 18–20).</vt:lpstr>
      <vt:lpstr>PowerPoint Presentation</vt:lpstr>
      <vt:lpstr>PowerPoint Presentation</vt:lpstr>
      <vt:lpstr>PowerPoint Presentation</vt:lpstr>
      <vt:lpstr>PowerPoint Presentation</vt:lpstr>
      <vt:lpstr>PowerPoint Presentation</vt:lpstr>
      <vt:lpstr>Slides on  John 20</vt:lpstr>
      <vt:lpstr>PowerPoint Presentation</vt:lpstr>
      <vt:lpstr>PowerPoint Presentation</vt:lpstr>
      <vt:lpstr>PowerPoint Presentation</vt:lpstr>
      <vt:lpstr>PowerPoint Presentation</vt:lpstr>
      <vt:lpstr>PowerPoint Presentation</vt:lpstr>
      <vt:lpstr>Slides on  John 21</vt:lpstr>
      <vt:lpstr>Jesus taught his adequacy for all who believe (John 21).</vt:lpstr>
      <vt:lpstr>PowerPoint Presentation</vt:lpstr>
      <vt:lpstr>PowerPoint Presentation</vt:lpstr>
      <vt:lpstr>PowerPoint Presentation</vt:lpstr>
      <vt:lpstr>How can you obtain eternal life? </vt:lpstr>
      <vt:lpstr>I.  Eternal life in Jesus received a mixed response.</vt:lpstr>
      <vt:lpstr>II. Eternal life comes by believing that Jesus died and rose for you. </vt:lpstr>
      <vt:lpstr>Main Idea</vt:lpstr>
      <vt:lpstr>The Divine Code</vt:lpstr>
      <vt:lpstr>Jesus rose to give you new life!</vt:lpstr>
      <vt:lpstr>How can you know Him?</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458</cp:revision>
  <dcterms:created xsi:type="dcterms:W3CDTF">2010-03-08T05:49:12Z</dcterms:created>
  <dcterms:modified xsi:type="dcterms:W3CDTF">2022-07-26T00:24:26Z</dcterms:modified>
</cp:coreProperties>
</file>